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4424d6f1a4a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8ddf0a53f45a2"/>
  </p:sldMasterIdLst>
  <p:sldIdLst>
    <p:sldId xmlns:r="http://schemas.openxmlformats.org/officeDocument/2006/relationships" id="256" r:id="Ra4fdcedb2d2c48ee"/>
    <p:sldId xmlns:r="http://schemas.openxmlformats.org/officeDocument/2006/relationships" id="257" r:id="Rddae6f85609742e2"/>
    <p:sldId xmlns:r="http://schemas.openxmlformats.org/officeDocument/2006/relationships" id="258" r:id="R451b1d33471145ca"/>
    <p:sldId xmlns:r="http://schemas.openxmlformats.org/officeDocument/2006/relationships" id="259" r:id="R412a2d8c8ea44fac"/>
    <p:sldId xmlns:r="http://schemas.openxmlformats.org/officeDocument/2006/relationships" id="260" r:id="Rdf85014e6b774d02"/>
    <p:sldId xmlns:r="http://schemas.openxmlformats.org/officeDocument/2006/relationships" id="261" r:id="R76de6f3c7aa6498c"/>
    <p:sldId xmlns:r="http://schemas.openxmlformats.org/officeDocument/2006/relationships" id="262" r:id="R4ae5e3d435ba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8ddf0a53f45a2" /><Relationship Type="http://schemas.openxmlformats.org/officeDocument/2006/relationships/slide" Target="/ppt/slides/slide1.xml" Id="Ra4fdcedb2d2c48ee" /><Relationship Type="http://schemas.openxmlformats.org/officeDocument/2006/relationships/slide" Target="/ppt/slides/slide2.xml" Id="Rddae6f85609742e2" /><Relationship Type="http://schemas.openxmlformats.org/officeDocument/2006/relationships/slide" Target="/ppt/slides/slide3.xml" Id="R451b1d33471145ca" /><Relationship Type="http://schemas.openxmlformats.org/officeDocument/2006/relationships/slide" Target="/ppt/slides/slide4.xml" Id="R412a2d8c8ea44fac" /><Relationship Type="http://schemas.openxmlformats.org/officeDocument/2006/relationships/slide" Target="/ppt/slides/slide5.xml" Id="Rdf85014e6b774d02" /><Relationship Type="http://schemas.openxmlformats.org/officeDocument/2006/relationships/slide" Target="/ppt/slides/slide6.xml" Id="R76de6f3c7aa6498c" /><Relationship Type="http://schemas.openxmlformats.org/officeDocument/2006/relationships/slide" Target="/ppt/slides/slide7.xml" Id="R4ae5e3d435ba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1898c0bf4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9597a471a4f6c" /><Relationship Type="http://schemas.openxmlformats.org/officeDocument/2006/relationships/theme" Target="/ppt/slideMasters/theme/theme1.xml" Id="Rcab516cce9ad4a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9597a471a4f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d1038eed547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a86cffb75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c1b6175c54d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79f8ac6ff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5cdfcef1c43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40a44533f47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d6b3c211e40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VP-INVEST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VERPE CHRISTER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