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394545310d41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b8b910eef24d52"/>
  </p:sldMasterIdLst>
  <p:sldIdLst>
    <p:sldId xmlns:r="http://schemas.openxmlformats.org/officeDocument/2006/relationships" id="256" r:id="Rd565e40c7d904f1c"/>
    <p:sldId xmlns:r="http://schemas.openxmlformats.org/officeDocument/2006/relationships" id="257" r:id="Rd3054ef71b544366"/>
    <p:sldId xmlns:r="http://schemas.openxmlformats.org/officeDocument/2006/relationships" id="258" r:id="Rfad0d279fdb84d3f"/>
    <p:sldId xmlns:r="http://schemas.openxmlformats.org/officeDocument/2006/relationships" id="259" r:id="Ra95ea31c03d34281"/>
    <p:sldId xmlns:r="http://schemas.openxmlformats.org/officeDocument/2006/relationships" id="260" r:id="R55cb4fc8dc8b4727"/>
    <p:sldId xmlns:r="http://schemas.openxmlformats.org/officeDocument/2006/relationships" id="261" r:id="Ra92105cbf06b449f"/>
    <p:sldId xmlns:r="http://schemas.openxmlformats.org/officeDocument/2006/relationships" id="262" r:id="Rcd0743b926084c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b8b910eef24d52" /><Relationship Type="http://schemas.openxmlformats.org/officeDocument/2006/relationships/slide" Target="/ppt/slides/slide1.xml" Id="Rd565e40c7d904f1c" /><Relationship Type="http://schemas.openxmlformats.org/officeDocument/2006/relationships/slide" Target="/ppt/slides/slide2.xml" Id="Rd3054ef71b544366" /><Relationship Type="http://schemas.openxmlformats.org/officeDocument/2006/relationships/slide" Target="/ppt/slides/slide3.xml" Id="Rfad0d279fdb84d3f" /><Relationship Type="http://schemas.openxmlformats.org/officeDocument/2006/relationships/slide" Target="/ppt/slides/slide4.xml" Id="Ra95ea31c03d34281" /><Relationship Type="http://schemas.openxmlformats.org/officeDocument/2006/relationships/slide" Target="/ppt/slides/slide5.xml" Id="R55cb4fc8dc8b4727" /><Relationship Type="http://schemas.openxmlformats.org/officeDocument/2006/relationships/slide" Target="/ppt/slides/slide6.xml" Id="Ra92105cbf06b449f" /><Relationship Type="http://schemas.openxmlformats.org/officeDocument/2006/relationships/slide" Target="/ppt/slides/slide7.xml" Id="Rcd0743b926084c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1bbe9b1c6845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a33995e0743bc" /><Relationship Type="http://schemas.openxmlformats.org/officeDocument/2006/relationships/theme" Target="/ppt/slideMasters/theme/theme1.xml" Id="R4eabcf47270f49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ea33995e0743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51acfad7f40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2f8770e9743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38debd89a4c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b7895aaa544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01e66aa7f41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d5f0b52e44e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5a472323b4c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MEKJARVIK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MEKJARVIK 4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1 108 000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624 623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3 038 017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13 203 585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SØRHEIM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JEKTEBERG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 STAR OFFSHORE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STRAEN RÅDGIVNING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Mekjarvikveien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4072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