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feeb47599142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3841b98dd04d5d"/>
  </p:sldMasterIdLst>
  <p:sldIdLst>
    <p:sldId xmlns:r="http://schemas.openxmlformats.org/officeDocument/2006/relationships" id="256" r:id="R68c99e2bb4be4a02"/>
    <p:sldId xmlns:r="http://schemas.openxmlformats.org/officeDocument/2006/relationships" id="257" r:id="Ra5ab4ccb99ea4126"/>
    <p:sldId xmlns:r="http://schemas.openxmlformats.org/officeDocument/2006/relationships" id="258" r:id="R289f1a8c7f2b45c8"/>
    <p:sldId xmlns:r="http://schemas.openxmlformats.org/officeDocument/2006/relationships" id="259" r:id="R8a4ee316b39647fe"/>
    <p:sldId xmlns:r="http://schemas.openxmlformats.org/officeDocument/2006/relationships" id="260" r:id="R3dd84c573d494bb5"/>
    <p:sldId xmlns:r="http://schemas.openxmlformats.org/officeDocument/2006/relationships" id="261" r:id="R5b6bc68b9f8247f7"/>
    <p:sldId xmlns:r="http://schemas.openxmlformats.org/officeDocument/2006/relationships" id="262" r:id="Rd91865acf67d48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3841b98dd04d5d" /><Relationship Type="http://schemas.openxmlformats.org/officeDocument/2006/relationships/slide" Target="/ppt/slides/slide1.xml" Id="R68c99e2bb4be4a02" /><Relationship Type="http://schemas.openxmlformats.org/officeDocument/2006/relationships/slide" Target="/ppt/slides/slide2.xml" Id="Ra5ab4ccb99ea4126" /><Relationship Type="http://schemas.openxmlformats.org/officeDocument/2006/relationships/slide" Target="/ppt/slides/slide3.xml" Id="R289f1a8c7f2b45c8" /><Relationship Type="http://schemas.openxmlformats.org/officeDocument/2006/relationships/slide" Target="/ppt/slides/slide4.xml" Id="R8a4ee316b39647fe" /><Relationship Type="http://schemas.openxmlformats.org/officeDocument/2006/relationships/slide" Target="/ppt/slides/slide5.xml" Id="R3dd84c573d494bb5" /><Relationship Type="http://schemas.openxmlformats.org/officeDocument/2006/relationships/slide" Target="/ppt/slides/slide6.xml" Id="R5b6bc68b9f8247f7" /><Relationship Type="http://schemas.openxmlformats.org/officeDocument/2006/relationships/slide" Target="/ppt/slides/slide7.xml" Id="Rd91865acf67d48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cf57be2a145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6472e17f649be" /><Relationship Type="http://schemas.openxmlformats.org/officeDocument/2006/relationships/theme" Target="/ppt/slideMasters/theme/theme1.xml" Id="R90be17e1515146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b6472e17f649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ee3cd25e940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f8449f71d4c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785fa6d6c4f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939e225ca44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40633bb404d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21a3889524b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90f35780d41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BØR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 ØKONOMI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3 950 127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221 018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2 597 273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4 503 057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SKJELLAND CATO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 Sverres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3111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80 07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927 547 767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 ØKONOMI AS</a:t>
            </a:r>
          </a:p>
        </p:txBody>
      </p:sp>
    </p:spTree>
  </p:cSld>
  <p:clrMapOvr>
    <a:masterClrMapping xmlns:a="http://schemas.openxmlformats.org/drawingml/2006/main"/>
  </p:clrMapOvr>
</p:sld>
</file>