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1bee027c142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9d8b36ee514e62"/>
  </p:sldMasterIdLst>
  <p:sldIdLst>
    <p:sldId xmlns:r="http://schemas.openxmlformats.org/officeDocument/2006/relationships" id="256" r:id="R317aa5cb98ab4ec2"/>
    <p:sldId xmlns:r="http://schemas.openxmlformats.org/officeDocument/2006/relationships" id="257" r:id="Rd180bf1972e341b8"/>
    <p:sldId xmlns:r="http://schemas.openxmlformats.org/officeDocument/2006/relationships" id="258" r:id="Re4dcb39ff4a64b64"/>
    <p:sldId xmlns:r="http://schemas.openxmlformats.org/officeDocument/2006/relationships" id="259" r:id="Rd52cb2cf092b4788"/>
    <p:sldId xmlns:r="http://schemas.openxmlformats.org/officeDocument/2006/relationships" id="260" r:id="R0bc5ca6f87be4ac4"/>
    <p:sldId xmlns:r="http://schemas.openxmlformats.org/officeDocument/2006/relationships" id="261" r:id="R7a014ebaf49a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d8b36ee514e62" /><Relationship Type="http://schemas.openxmlformats.org/officeDocument/2006/relationships/slide" Target="/ppt/slides/slide1.xml" Id="R317aa5cb98ab4ec2" /><Relationship Type="http://schemas.openxmlformats.org/officeDocument/2006/relationships/slide" Target="/ppt/slides/slide2.xml" Id="Rd180bf1972e341b8" /><Relationship Type="http://schemas.openxmlformats.org/officeDocument/2006/relationships/slide" Target="/ppt/slides/slide3.xml" Id="Re4dcb39ff4a64b64" /><Relationship Type="http://schemas.openxmlformats.org/officeDocument/2006/relationships/slide" Target="/ppt/slides/slide4.xml" Id="Rd52cb2cf092b4788" /><Relationship Type="http://schemas.openxmlformats.org/officeDocument/2006/relationships/slide" Target="/ppt/slides/slide5.xml" Id="R0bc5ca6f87be4ac4" /><Relationship Type="http://schemas.openxmlformats.org/officeDocument/2006/relationships/slide" Target="/ppt/slides/slide6.xml" Id="R7a014ebaf49a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cfc9563cd4e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5da43bdbf48d4" /><Relationship Type="http://schemas.openxmlformats.org/officeDocument/2006/relationships/theme" Target="/ppt/slideMasters/theme/theme1.xml" Id="Re95c5943317d4c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35da43bdbf48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c6213b687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3c76edebc48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9c00104c7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9d98c6e834d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52d07815744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2ed69fbbc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