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ac12524b53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23a7767ce84be2"/>
  </p:sldMasterIdLst>
  <p:sldIdLst>
    <p:sldId xmlns:r="http://schemas.openxmlformats.org/officeDocument/2006/relationships" id="256" r:id="R1a492b4483674c2f"/>
    <p:sldId xmlns:r="http://schemas.openxmlformats.org/officeDocument/2006/relationships" id="257" r:id="R62d6e26e9a8e41bf"/>
    <p:sldId xmlns:r="http://schemas.openxmlformats.org/officeDocument/2006/relationships" id="258" r:id="Redc662f29531405e"/>
    <p:sldId xmlns:r="http://schemas.openxmlformats.org/officeDocument/2006/relationships" id="259" r:id="Rd3cd979c1f604123"/>
    <p:sldId xmlns:r="http://schemas.openxmlformats.org/officeDocument/2006/relationships" id="260" r:id="R1effb05e00564c4f"/>
    <p:sldId xmlns:r="http://schemas.openxmlformats.org/officeDocument/2006/relationships" id="261" r:id="Radd9b03b96be484c"/>
    <p:sldId xmlns:r="http://schemas.openxmlformats.org/officeDocument/2006/relationships" id="262" r:id="R9eb8be1ab88447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3a7767ce84be2" /><Relationship Type="http://schemas.openxmlformats.org/officeDocument/2006/relationships/slide" Target="/ppt/slides/slide1.xml" Id="R1a492b4483674c2f" /><Relationship Type="http://schemas.openxmlformats.org/officeDocument/2006/relationships/slide" Target="/ppt/slides/slide2.xml" Id="R62d6e26e9a8e41bf" /><Relationship Type="http://schemas.openxmlformats.org/officeDocument/2006/relationships/slide" Target="/ppt/slides/slide3.xml" Id="Redc662f29531405e" /><Relationship Type="http://schemas.openxmlformats.org/officeDocument/2006/relationships/slide" Target="/ppt/slides/slide4.xml" Id="Rd3cd979c1f604123" /><Relationship Type="http://schemas.openxmlformats.org/officeDocument/2006/relationships/slide" Target="/ppt/slides/slide5.xml" Id="R1effb05e00564c4f" /><Relationship Type="http://schemas.openxmlformats.org/officeDocument/2006/relationships/slide" Target="/ppt/slides/slide6.xml" Id="Radd9b03b96be484c" /><Relationship Type="http://schemas.openxmlformats.org/officeDocument/2006/relationships/slide" Target="/ppt/slides/slide7.xml" Id="R9eb8be1ab88447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2a981233f4f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9a03318f4933" /><Relationship Type="http://schemas.openxmlformats.org/officeDocument/2006/relationships/theme" Target="/ppt/slideMasters/theme/theme1.xml" Id="R99cd7ec8ab0d49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a99a03318f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8ee9671b1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ddc118ab2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fe0d24b24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833781ac548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6c292ab50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cd5b890004e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83f47000f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