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cdae2f4b5f4c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dba2e013dc4292"/>
  </p:sldMasterIdLst>
  <p:sldIdLst>
    <p:sldId xmlns:r="http://schemas.openxmlformats.org/officeDocument/2006/relationships" id="256" r:id="Rba3eeca890c94521"/>
    <p:sldId xmlns:r="http://schemas.openxmlformats.org/officeDocument/2006/relationships" id="257" r:id="R15aa60e455954c10"/>
    <p:sldId xmlns:r="http://schemas.openxmlformats.org/officeDocument/2006/relationships" id="258" r:id="Rddb85c179b34409b"/>
    <p:sldId xmlns:r="http://schemas.openxmlformats.org/officeDocument/2006/relationships" id="259" r:id="R305515bb6a1a4d62"/>
    <p:sldId xmlns:r="http://schemas.openxmlformats.org/officeDocument/2006/relationships" id="260" r:id="R801a52985dab4928"/>
    <p:sldId xmlns:r="http://schemas.openxmlformats.org/officeDocument/2006/relationships" id="261" r:id="R2223dd9d92864bd5"/>
    <p:sldId xmlns:r="http://schemas.openxmlformats.org/officeDocument/2006/relationships" id="262" r:id="Rae699e23e5fb4b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dba2e013dc4292" /><Relationship Type="http://schemas.openxmlformats.org/officeDocument/2006/relationships/slide" Target="/ppt/slides/slide1.xml" Id="Rba3eeca890c94521" /><Relationship Type="http://schemas.openxmlformats.org/officeDocument/2006/relationships/slide" Target="/ppt/slides/slide2.xml" Id="R15aa60e455954c10" /><Relationship Type="http://schemas.openxmlformats.org/officeDocument/2006/relationships/slide" Target="/ppt/slides/slide3.xml" Id="Rddb85c179b34409b" /><Relationship Type="http://schemas.openxmlformats.org/officeDocument/2006/relationships/slide" Target="/ppt/slides/slide4.xml" Id="R305515bb6a1a4d62" /><Relationship Type="http://schemas.openxmlformats.org/officeDocument/2006/relationships/slide" Target="/ppt/slides/slide5.xml" Id="R801a52985dab4928" /><Relationship Type="http://schemas.openxmlformats.org/officeDocument/2006/relationships/slide" Target="/ppt/slides/slide6.xml" Id="R2223dd9d92864bd5" /><Relationship Type="http://schemas.openxmlformats.org/officeDocument/2006/relationships/slide" Target="/ppt/slides/slide7.xml" Id="Rae699e23e5fb4b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b88dae9e994f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75494b7a4473d" /><Relationship Type="http://schemas.openxmlformats.org/officeDocument/2006/relationships/theme" Target="/ppt/slideMasters/theme/theme1.xml" Id="Rfb43b83f80fd43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975494b7a447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a75363c1342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c3fcc138f44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36b0117394e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49b444c5a48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e6287a6704f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04ff7a6f84b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0e3057c044a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JSW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JSW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1 737 287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1 669 753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1 933 877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69 841 585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71 041 585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WAHL JULIE STOLTENBERG  –  99,6 %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WAHL KIM  –  0,4 %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927 699 281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JSW INVEST AS</a:t>
            </a:r>
          </a:p>
        </p:txBody>
      </p:sp>
    </p:spTree>
  </p:cSld>
  <p:clrMapOvr>
    <a:masterClrMapping xmlns:a="http://schemas.openxmlformats.org/drawingml/2006/main"/>
  </p:clrMapOvr>
</p:sld>
</file>