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dc5989648d4d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9c1cea528b473c"/>
  </p:sldMasterIdLst>
  <p:sldIdLst>
    <p:sldId xmlns:r="http://schemas.openxmlformats.org/officeDocument/2006/relationships" id="256" r:id="R824555cbcb814d6e"/>
    <p:sldId xmlns:r="http://schemas.openxmlformats.org/officeDocument/2006/relationships" id="257" r:id="Rb15282b9ba1249ac"/>
    <p:sldId xmlns:r="http://schemas.openxmlformats.org/officeDocument/2006/relationships" id="258" r:id="Ree84fb877a2a4256"/>
    <p:sldId xmlns:r="http://schemas.openxmlformats.org/officeDocument/2006/relationships" id="259" r:id="R2db51150fc9f4e61"/>
    <p:sldId xmlns:r="http://schemas.openxmlformats.org/officeDocument/2006/relationships" id="260" r:id="R9bf170e7ea5041be"/>
    <p:sldId xmlns:r="http://schemas.openxmlformats.org/officeDocument/2006/relationships" id="261" r:id="Rd1848d8d1e7d48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9c1cea528b473c" /><Relationship Type="http://schemas.openxmlformats.org/officeDocument/2006/relationships/slide" Target="/ppt/slides/slide1.xml" Id="R824555cbcb814d6e" /><Relationship Type="http://schemas.openxmlformats.org/officeDocument/2006/relationships/slide" Target="/ppt/slides/slide2.xml" Id="Rb15282b9ba1249ac" /><Relationship Type="http://schemas.openxmlformats.org/officeDocument/2006/relationships/slide" Target="/ppt/slides/slide3.xml" Id="Ree84fb877a2a4256" /><Relationship Type="http://schemas.openxmlformats.org/officeDocument/2006/relationships/slide" Target="/ppt/slides/slide4.xml" Id="R2db51150fc9f4e61" /><Relationship Type="http://schemas.openxmlformats.org/officeDocument/2006/relationships/slide" Target="/ppt/slides/slide5.xml" Id="R9bf170e7ea5041be" /><Relationship Type="http://schemas.openxmlformats.org/officeDocument/2006/relationships/slide" Target="/ppt/slides/slide6.xml" Id="Rd1848d8d1e7d48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81630a3154f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60f9568924990" /><Relationship Type="http://schemas.openxmlformats.org/officeDocument/2006/relationships/theme" Target="/ppt/slideMasters/theme/theme1.xml" Id="R77cf32218cc94a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60f95689249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20cc28e5a44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1e77aab0f40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7b161c99b45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a8fd17e6a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eee85149645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3c2b807a346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