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281ab0aaa3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8ccc6434f4b4f"/>
  </p:sldMasterIdLst>
  <p:sldIdLst>
    <p:sldId xmlns:r="http://schemas.openxmlformats.org/officeDocument/2006/relationships" id="256" r:id="R31d6d138e0c741fe"/>
    <p:sldId xmlns:r="http://schemas.openxmlformats.org/officeDocument/2006/relationships" id="257" r:id="R22499332960349c0"/>
    <p:sldId xmlns:r="http://schemas.openxmlformats.org/officeDocument/2006/relationships" id="258" r:id="Rc01bf3720e4243a1"/>
    <p:sldId xmlns:r="http://schemas.openxmlformats.org/officeDocument/2006/relationships" id="259" r:id="Rccb21128df1c484c"/>
    <p:sldId xmlns:r="http://schemas.openxmlformats.org/officeDocument/2006/relationships" id="260" r:id="Rab0f06bbba1a461f"/>
    <p:sldId xmlns:r="http://schemas.openxmlformats.org/officeDocument/2006/relationships" id="261" r:id="R952cee49117d40be"/>
    <p:sldId xmlns:r="http://schemas.openxmlformats.org/officeDocument/2006/relationships" id="262" r:id="R1cd85411a6194f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8ccc6434f4b4f" /><Relationship Type="http://schemas.openxmlformats.org/officeDocument/2006/relationships/slide" Target="/ppt/slides/slide1.xml" Id="R31d6d138e0c741fe" /><Relationship Type="http://schemas.openxmlformats.org/officeDocument/2006/relationships/slide" Target="/ppt/slides/slide2.xml" Id="R22499332960349c0" /><Relationship Type="http://schemas.openxmlformats.org/officeDocument/2006/relationships/slide" Target="/ppt/slides/slide3.xml" Id="Rc01bf3720e4243a1" /><Relationship Type="http://schemas.openxmlformats.org/officeDocument/2006/relationships/slide" Target="/ppt/slides/slide4.xml" Id="Rccb21128df1c484c" /><Relationship Type="http://schemas.openxmlformats.org/officeDocument/2006/relationships/slide" Target="/ppt/slides/slide5.xml" Id="Rab0f06bbba1a461f" /><Relationship Type="http://schemas.openxmlformats.org/officeDocument/2006/relationships/slide" Target="/ppt/slides/slide6.xml" Id="R952cee49117d40be" /><Relationship Type="http://schemas.openxmlformats.org/officeDocument/2006/relationships/slide" Target="/ppt/slides/slide7.xml" Id="R1cd85411a6194f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d54f7f4b4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076f246a64293" /><Relationship Type="http://schemas.openxmlformats.org/officeDocument/2006/relationships/theme" Target="/ppt/slideMasters/theme/theme1.xml" Id="R26c45bf9f2c9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076f246a6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7fc89f8d8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8a0b2a06140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eb47d81ad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a19862651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d8ce062f040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b93ac5a98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2943230e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VENGA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NORWAY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4 138 535 000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4 139 358 000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FINANCE SARL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