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b0942f2b3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7616fe8ade4cd3"/>
  </p:sldMasterIdLst>
  <p:sldIdLst>
    <p:sldId xmlns:r="http://schemas.openxmlformats.org/officeDocument/2006/relationships" id="256" r:id="Rdd5084340b864c3e"/>
    <p:sldId xmlns:r="http://schemas.openxmlformats.org/officeDocument/2006/relationships" id="257" r:id="R0ac78e69bbd148dd"/>
    <p:sldId xmlns:r="http://schemas.openxmlformats.org/officeDocument/2006/relationships" id="258" r:id="Rad9212c4a3784f35"/>
    <p:sldId xmlns:r="http://schemas.openxmlformats.org/officeDocument/2006/relationships" id="259" r:id="R47b3becbe30f4c49"/>
    <p:sldId xmlns:r="http://schemas.openxmlformats.org/officeDocument/2006/relationships" id="260" r:id="Rc5cfba8a99f44c2c"/>
    <p:sldId xmlns:r="http://schemas.openxmlformats.org/officeDocument/2006/relationships" id="261" r:id="Rf6a734ed830d4e9e"/>
    <p:sldId xmlns:r="http://schemas.openxmlformats.org/officeDocument/2006/relationships" id="262" r:id="R98e90636ff73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616fe8ade4cd3" /><Relationship Type="http://schemas.openxmlformats.org/officeDocument/2006/relationships/slide" Target="/ppt/slides/slide1.xml" Id="Rdd5084340b864c3e" /><Relationship Type="http://schemas.openxmlformats.org/officeDocument/2006/relationships/slide" Target="/ppt/slides/slide2.xml" Id="R0ac78e69bbd148dd" /><Relationship Type="http://schemas.openxmlformats.org/officeDocument/2006/relationships/slide" Target="/ppt/slides/slide3.xml" Id="Rad9212c4a3784f35" /><Relationship Type="http://schemas.openxmlformats.org/officeDocument/2006/relationships/slide" Target="/ppt/slides/slide4.xml" Id="R47b3becbe30f4c49" /><Relationship Type="http://schemas.openxmlformats.org/officeDocument/2006/relationships/slide" Target="/ppt/slides/slide5.xml" Id="Rc5cfba8a99f44c2c" /><Relationship Type="http://schemas.openxmlformats.org/officeDocument/2006/relationships/slide" Target="/ppt/slides/slide6.xml" Id="Rf6a734ed830d4e9e" /><Relationship Type="http://schemas.openxmlformats.org/officeDocument/2006/relationships/slide" Target="/ppt/slides/slide7.xml" Id="R98e90636ff73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e8099b71d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609bf8bde4623" /><Relationship Type="http://schemas.openxmlformats.org/officeDocument/2006/relationships/theme" Target="/ppt/slideMasters/theme/theme1.xml" Id="Rc20f7fe14bca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609bf8bde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0c635047b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aa4f7eaf7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1c9ff4470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b71bf6f82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47f30e9c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2c8b60cfd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5f95d9d04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