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e6182a593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d95aaca9974fbe"/>
  </p:sldMasterIdLst>
  <p:sldIdLst>
    <p:sldId xmlns:r="http://schemas.openxmlformats.org/officeDocument/2006/relationships" id="256" r:id="R70ce3359d8a84472"/>
    <p:sldId xmlns:r="http://schemas.openxmlformats.org/officeDocument/2006/relationships" id="257" r:id="Re3b346df98154c87"/>
    <p:sldId xmlns:r="http://schemas.openxmlformats.org/officeDocument/2006/relationships" id="258" r:id="Rc55546af852740d5"/>
    <p:sldId xmlns:r="http://schemas.openxmlformats.org/officeDocument/2006/relationships" id="259" r:id="Rc939c54f98e44529"/>
    <p:sldId xmlns:r="http://schemas.openxmlformats.org/officeDocument/2006/relationships" id="260" r:id="R07a75072d3d346b6"/>
    <p:sldId xmlns:r="http://schemas.openxmlformats.org/officeDocument/2006/relationships" id="261" r:id="R2b5fa297022b4522"/>
    <p:sldId xmlns:r="http://schemas.openxmlformats.org/officeDocument/2006/relationships" id="262" r:id="R877d7b355524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95aaca9974fbe" /><Relationship Type="http://schemas.openxmlformats.org/officeDocument/2006/relationships/slide" Target="/ppt/slides/slide1.xml" Id="R70ce3359d8a84472" /><Relationship Type="http://schemas.openxmlformats.org/officeDocument/2006/relationships/slide" Target="/ppt/slides/slide2.xml" Id="Re3b346df98154c87" /><Relationship Type="http://schemas.openxmlformats.org/officeDocument/2006/relationships/slide" Target="/ppt/slides/slide3.xml" Id="Rc55546af852740d5" /><Relationship Type="http://schemas.openxmlformats.org/officeDocument/2006/relationships/slide" Target="/ppt/slides/slide4.xml" Id="Rc939c54f98e44529" /><Relationship Type="http://schemas.openxmlformats.org/officeDocument/2006/relationships/slide" Target="/ppt/slides/slide5.xml" Id="R07a75072d3d346b6" /><Relationship Type="http://schemas.openxmlformats.org/officeDocument/2006/relationships/slide" Target="/ppt/slides/slide6.xml" Id="R2b5fa297022b4522" /><Relationship Type="http://schemas.openxmlformats.org/officeDocument/2006/relationships/slide" Target="/ppt/slides/slide7.xml" Id="R877d7b355524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d48c335aa40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158aeb544598" /><Relationship Type="http://schemas.openxmlformats.org/officeDocument/2006/relationships/theme" Target="/ppt/slideMasters/theme/theme1.xml" Id="Rb4e450d14deb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4158aeb54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11433bd66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1b80afb75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fbe6d2aa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4bed4f130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11992c749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ef2a98658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fa91a24a0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TUV HEMSEDAL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 HEMSEDAL SENTRUM AS ble etablert [år] og holder til i Hemsedal.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−2 270 437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−5 566 586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52 852 196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 HEMSEDAL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Hemsedalsvegen 3454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3560 Hemsedal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927 796 201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 HEMSEDAL SENTRUM AS</a:t>
            </a:r>
          </a:p>
        </p:txBody>
      </p:sp>
    </p:spTree>
  </p:cSld>
  <p:clrMapOvr>
    <a:masterClrMapping xmlns:a="http://schemas.openxmlformats.org/drawingml/2006/main"/>
  </p:clrMapOvr>
</p:sld>
</file>