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452e1a41a24f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c9e85adc44d3c"/>
  </p:sldMasterIdLst>
  <p:sldIdLst>
    <p:sldId xmlns:r="http://schemas.openxmlformats.org/officeDocument/2006/relationships" id="256" r:id="R7bdaf94bb59f498e"/>
    <p:sldId xmlns:r="http://schemas.openxmlformats.org/officeDocument/2006/relationships" id="257" r:id="R6e993c4ba24f4ec4"/>
    <p:sldId xmlns:r="http://schemas.openxmlformats.org/officeDocument/2006/relationships" id="258" r:id="R02048f46477141a4"/>
    <p:sldId xmlns:r="http://schemas.openxmlformats.org/officeDocument/2006/relationships" id="259" r:id="R9ad8b4fa13324c2f"/>
    <p:sldId xmlns:r="http://schemas.openxmlformats.org/officeDocument/2006/relationships" id="260" r:id="R377357d9e3644537"/>
    <p:sldId xmlns:r="http://schemas.openxmlformats.org/officeDocument/2006/relationships" id="261" r:id="R0bc02e8e268d4f02"/>
    <p:sldId xmlns:r="http://schemas.openxmlformats.org/officeDocument/2006/relationships" id="262" r:id="Rdc08a336f43b4e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c9e85adc44d3c" /><Relationship Type="http://schemas.openxmlformats.org/officeDocument/2006/relationships/slide" Target="/ppt/slides/slide1.xml" Id="R7bdaf94bb59f498e" /><Relationship Type="http://schemas.openxmlformats.org/officeDocument/2006/relationships/slide" Target="/ppt/slides/slide2.xml" Id="R6e993c4ba24f4ec4" /><Relationship Type="http://schemas.openxmlformats.org/officeDocument/2006/relationships/slide" Target="/ppt/slides/slide3.xml" Id="R02048f46477141a4" /><Relationship Type="http://schemas.openxmlformats.org/officeDocument/2006/relationships/slide" Target="/ppt/slides/slide4.xml" Id="R9ad8b4fa13324c2f" /><Relationship Type="http://schemas.openxmlformats.org/officeDocument/2006/relationships/slide" Target="/ppt/slides/slide5.xml" Id="R377357d9e3644537" /><Relationship Type="http://schemas.openxmlformats.org/officeDocument/2006/relationships/slide" Target="/ppt/slides/slide6.xml" Id="R0bc02e8e268d4f02" /><Relationship Type="http://schemas.openxmlformats.org/officeDocument/2006/relationships/slide" Target="/ppt/slides/slide7.xml" Id="Rdc08a336f43b4e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fda502f22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f0215f3294fd8" /><Relationship Type="http://schemas.openxmlformats.org/officeDocument/2006/relationships/theme" Target="/ppt/slideMasters/theme/theme1.xml" Id="Rc62761f6455649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0f0215f329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3007c3e2d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266a8d1db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f0ca52178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7e484ef87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248c2c842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91c2efcf845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a343f58f8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