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4030afdf2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e7d6f596141e9"/>
  </p:sldMasterIdLst>
  <p:sldIdLst>
    <p:sldId xmlns:r="http://schemas.openxmlformats.org/officeDocument/2006/relationships" id="256" r:id="R45cac028c5ce425c"/>
    <p:sldId xmlns:r="http://schemas.openxmlformats.org/officeDocument/2006/relationships" id="257" r:id="R34a2e7756d4d4b68"/>
    <p:sldId xmlns:r="http://schemas.openxmlformats.org/officeDocument/2006/relationships" id="258" r:id="R693c632915cc4317"/>
    <p:sldId xmlns:r="http://schemas.openxmlformats.org/officeDocument/2006/relationships" id="259" r:id="R8a39ade30ff24d57"/>
    <p:sldId xmlns:r="http://schemas.openxmlformats.org/officeDocument/2006/relationships" id="260" r:id="R7a099c03e9e74b68"/>
    <p:sldId xmlns:r="http://schemas.openxmlformats.org/officeDocument/2006/relationships" id="261" r:id="Rfb149142b312455a"/>
    <p:sldId xmlns:r="http://schemas.openxmlformats.org/officeDocument/2006/relationships" id="262" r:id="R5b90c305ccb4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e7d6f596141e9" /><Relationship Type="http://schemas.openxmlformats.org/officeDocument/2006/relationships/slide" Target="/ppt/slides/slide1.xml" Id="R45cac028c5ce425c" /><Relationship Type="http://schemas.openxmlformats.org/officeDocument/2006/relationships/slide" Target="/ppt/slides/slide2.xml" Id="R34a2e7756d4d4b68" /><Relationship Type="http://schemas.openxmlformats.org/officeDocument/2006/relationships/slide" Target="/ppt/slides/slide3.xml" Id="R693c632915cc4317" /><Relationship Type="http://schemas.openxmlformats.org/officeDocument/2006/relationships/slide" Target="/ppt/slides/slide4.xml" Id="R8a39ade30ff24d57" /><Relationship Type="http://schemas.openxmlformats.org/officeDocument/2006/relationships/slide" Target="/ppt/slides/slide5.xml" Id="R7a099c03e9e74b68" /><Relationship Type="http://schemas.openxmlformats.org/officeDocument/2006/relationships/slide" Target="/ppt/slides/slide6.xml" Id="Rfb149142b312455a" /><Relationship Type="http://schemas.openxmlformats.org/officeDocument/2006/relationships/slide" Target="/ppt/slides/slide7.xml" Id="R5b90c305ccb4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dbabaa435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2e2a0126a4c49" /><Relationship Type="http://schemas.openxmlformats.org/officeDocument/2006/relationships/theme" Target="/ppt/slideMasters/theme/theme1.xml" Id="R1fd305897759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2e2a0126a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16941cfb2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22ae575e6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28c0af096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93273f20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784f41ba0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f504d12aa41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fdd7c4c3e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