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4128ed26d644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525905cdeb4fbb"/>
  </p:sldMasterIdLst>
  <p:sldIdLst>
    <p:sldId xmlns:r="http://schemas.openxmlformats.org/officeDocument/2006/relationships" id="256" r:id="Rfefe85df629e47f0"/>
    <p:sldId xmlns:r="http://schemas.openxmlformats.org/officeDocument/2006/relationships" id="257" r:id="R2474c846163f46f1"/>
    <p:sldId xmlns:r="http://schemas.openxmlformats.org/officeDocument/2006/relationships" id="258" r:id="R8a822f1b23b743d6"/>
    <p:sldId xmlns:r="http://schemas.openxmlformats.org/officeDocument/2006/relationships" id="259" r:id="Rc52eb6aeaa13402f"/>
    <p:sldId xmlns:r="http://schemas.openxmlformats.org/officeDocument/2006/relationships" id="260" r:id="R6bd07cc6544e42c4"/>
    <p:sldId xmlns:r="http://schemas.openxmlformats.org/officeDocument/2006/relationships" id="261" r:id="R1437e8e34a624923"/>
    <p:sldId xmlns:r="http://schemas.openxmlformats.org/officeDocument/2006/relationships" id="262" r:id="R711abc4e7da248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25905cdeb4fbb" /><Relationship Type="http://schemas.openxmlformats.org/officeDocument/2006/relationships/slide" Target="/ppt/slides/slide1.xml" Id="Rfefe85df629e47f0" /><Relationship Type="http://schemas.openxmlformats.org/officeDocument/2006/relationships/slide" Target="/ppt/slides/slide2.xml" Id="R2474c846163f46f1" /><Relationship Type="http://schemas.openxmlformats.org/officeDocument/2006/relationships/slide" Target="/ppt/slides/slide3.xml" Id="R8a822f1b23b743d6" /><Relationship Type="http://schemas.openxmlformats.org/officeDocument/2006/relationships/slide" Target="/ppt/slides/slide4.xml" Id="Rc52eb6aeaa13402f" /><Relationship Type="http://schemas.openxmlformats.org/officeDocument/2006/relationships/slide" Target="/ppt/slides/slide5.xml" Id="R6bd07cc6544e42c4" /><Relationship Type="http://schemas.openxmlformats.org/officeDocument/2006/relationships/slide" Target="/ppt/slides/slide6.xml" Id="R1437e8e34a624923" /><Relationship Type="http://schemas.openxmlformats.org/officeDocument/2006/relationships/slide" Target="/ppt/slides/slide7.xml" Id="R711abc4e7da248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af5da8d3848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8adf329bc48e7" /><Relationship Type="http://schemas.openxmlformats.org/officeDocument/2006/relationships/theme" Target="/ppt/slideMasters/theme/theme1.xml" Id="Rb4bb32deb5de42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b8adf329bc48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50c9ca10e47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42fa3c4914f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317445f6c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eef1d18b54b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b34b5a5ba47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2e1825fa241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ffc434ce048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ESTENSEN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ESTENSEN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−88 678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501 915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ESTENSEN JONAS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927 984 792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ESTENSEN AS</a:t>
            </a:r>
          </a:p>
        </p:txBody>
      </p:sp>
    </p:spTree>
  </p:cSld>
  <p:clrMapOvr>
    <a:masterClrMapping xmlns:a="http://schemas.openxmlformats.org/drawingml/2006/main"/>
  </p:clrMapOvr>
</p:sld>
</file>