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c0d409bed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5bc561cfb45bf"/>
  </p:sldMasterIdLst>
  <p:sldIdLst>
    <p:sldId xmlns:r="http://schemas.openxmlformats.org/officeDocument/2006/relationships" id="256" r:id="R099e513efeec4e11"/>
    <p:sldId xmlns:r="http://schemas.openxmlformats.org/officeDocument/2006/relationships" id="257" r:id="R062165fd27584984"/>
    <p:sldId xmlns:r="http://schemas.openxmlformats.org/officeDocument/2006/relationships" id="258" r:id="R8630f18d9c0f4de0"/>
    <p:sldId xmlns:r="http://schemas.openxmlformats.org/officeDocument/2006/relationships" id="259" r:id="Rd56898c851704d74"/>
    <p:sldId xmlns:r="http://schemas.openxmlformats.org/officeDocument/2006/relationships" id="260" r:id="R9cacd186057e40f2"/>
    <p:sldId xmlns:r="http://schemas.openxmlformats.org/officeDocument/2006/relationships" id="261" r:id="R3b3e6bbc24364200"/>
    <p:sldId xmlns:r="http://schemas.openxmlformats.org/officeDocument/2006/relationships" id="262" r:id="R11173bf1421a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5bc561cfb45bf" /><Relationship Type="http://schemas.openxmlformats.org/officeDocument/2006/relationships/slide" Target="/ppt/slides/slide1.xml" Id="R099e513efeec4e11" /><Relationship Type="http://schemas.openxmlformats.org/officeDocument/2006/relationships/slide" Target="/ppt/slides/slide2.xml" Id="R062165fd27584984" /><Relationship Type="http://schemas.openxmlformats.org/officeDocument/2006/relationships/slide" Target="/ppt/slides/slide3.xml" Id="R8630f18d9c0f4de0" /><Relationship Type="http://schemas.openxmlformats.org/officeDocument/2006/relationships/slide" Target="/ppt/slides/slide4.xml" Id="Rd56898c851704d74" /><Relationship Type="http://schemas.openxmlformats.org/officeDocument/2006/relationships/slide" Target="/ppt/slides/slide5.xml" Id="R9cacd186057e40f2" /><Relationship Type="http://schemas.openxmlformats.org/officeDocument/2006/relationships/slide" Target="/ppt/slides/slide6.xml" Id="R3b3e6bbc24364200" /><Relationship Type="http://schemas.openxmlformats.org/officeDocument/2006/relationships/slide" Target="/ppt/slides/slide7.xml" Id="R11173bf1421a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246a5ec97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a1fc8b9e438b" /><Relationship Type="http://schemas.openxmlformats.org/officeDocument/2006/relationships/theme" Target="/ppt/slideMasters/theme/theme1.xml" Id="Rc103c57bfbe5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8a1fc8b9e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aa54cb3a9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99198e69c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60e318a07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72f2b7f98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56612cc37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19820213044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b9078cbc8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 ANSATT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 ANSATT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7 113 339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 HOLDING AS  –  94,4 %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PAZ BERGO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RASCH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TORGERSEN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ANISH MAHMOOD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928 022 021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 ANSATT INVEST AS</a:t>
            </a:r>
          </a:p>
        </p:txBody>
      </p:sp>
    </p:spTree>
  </p:cSld>
  <p:clrMapOvr>
    <a:masterClrMapping xmlns:a="http://schemas.openxmlformats.org/drawingml/2006/main"/>
  </p:clrMapOvr>
</p:sld>
</file>