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920c279260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1a611346e479b"/>
  </p:sldMasterIdLst>
  <p:sldIdLst>
    <p:sldId xmlns:r="http://schemas.openxmlformats.org/officeDocument/2006/relationships" id="256" r:id="R10e9790194df4885"/>
    <p:sldId xmlns:r="http://schemas.openxmlformats.org/officeDocument/2006/relationships" id="257" r:id="R5cfb0dd2ab8f4feb"/>
    <p:sldId xmlns:r="http://schemas.openxmlformats.org/officeDocument/2006/relationships" id="258" r:id="Raa51d45cfe9b411a"/>
    <p:sldId xmlns:r="http://schemas.openxmlformats.org/officeDocument/2006/relationships" id="259" r:id="R7ae841d3039240af"/>
    <p:sldId xmlns:r="http://schemas.openxmlformats.org/officeDocument/2006/relationships" id="260" r:id="R4951839fb2dd43f2"/>
    <p:sldId xmlns:r="http://schemas.openxmlformats.org/officeDocument/2006/relationships" id="261" r:id="R2d8439ffdfeb4dc7"/>
    <p:sldId xmlns:r="http://schemas.openxmlformats.org/officeDocument/2006/relationships" id="262" r:id="Ra7a8a92d467a44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1a611346e479b" /><Relationship Type="http://schemas.openxmlformats.org/officeDocument/2006/relationships/slide" Target="/ppt/slides/slide1.xml" Id="R10e9790194df4885" /><Relationship Type="http://schemas.openxmlformats.org/officeDocument/2006/relationships/slide" Target="/ppt/slides/slide2.xml" Id="R5cfb0dd2ab8f4feb" /><Relationship Type="http://schemas.openxmlformats.org/officeDocument/2006/relationships/slide" Target="/ppt/slides/slide3.xml" Id="Raa51d45cfe9b411a" /><Relationship Type="http://schemas.openxmlformats.org/officeDocument/2006/relationships/slide" Target="/ppt/slides/slide4.xml" Id="R7ae841d3039240af" /><Relationship Type="http://schemas.openxmlformats.org/officeDocument/2006/relationships/slide" Target="/ppt/slides/slide5.xml" Id="R4951839fb2dd43f2" /><Relationship Type="http://schemas.openxmlformats.org/officeDocument/2006/relationships/slide" Target="/ppt/slides/slide6.xml" Id="R2d8439ffdfeb4dc7" /><Relationship Type="http://schemas.openxmlformats.org/officeDocument/2006/relationships/slide" Target="/ppt/slides/slide7.xml" Id="Ra7a8a92d467a44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eef9a480245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a9b7029864e73" /><Relationship Type="http://schemas.openxmlformats.org/officeDocument/2006/relationships/theme" Target="/ppt/slideMasters/theme/theme1.xml" Id="R4a3f034ba2e74a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a9b7029864e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d90bb53a845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90c9725c9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b6963afb9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2885d46724e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1c9d5e7dc4e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cca5711a9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e0821ff204b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