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8b7b273a92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60ff2da034d68"/>
  </p:sldMasterIdLst>
  <p:sldIdLst>
    <p:sldId xmlns:r="http://schemas.openxmlformats.org/officeDocument/2006/relationships" id="256" r:id="Rbfcfc491b6544514"/>
    <p:sldId xmlns:r="http://schemas.openxmlformats.org/officeDocument/2006/relationships" id="257" r:id="Rb1ea08812ecb4420"/>
    <p:sldId xmlns:r="http://schemas.openxmlformats.org/officeDocument/2006/relationships" id="258" r:id="R1d29265153314b87"/>
    <p:sldId xmlns:r="http://schemas.openxmlformats.org/officeDocument/2006/relationships" id="259" r:id="R6433f0c961a644ff"/>
    <p:sldId xmlns:r="http://schemas.openxmlformats.org/officeDocument/2006/relationships" id="260" r:id="Ree18eeadc7fa4a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60ff2da034d68" /><Relationship Type="http://schemas.openxmlformats.org/officeDocument/2006/relationships/slide" Target="/ppt/slides/slide1.xml" Id="Rbfcfc491b6544514" /><Relationship Type="http://schemas.openxmlformats.org/officeDocument/2006/relationships/slide" Target="/ppt/slides/slide2.xml" Id="Rb1ea08812ecb4420" /><Relationship Type="http://schemas.openxmlformats.org/officeDocument/2006/relationships/slide" Target="/ppt/slides/slide3.xml" Id="R1d29265153314b87" /><Relationship Type="http://schemas.openxmlformats.org/officeDocument/2006/relationships/slide" Target="/ppt/slides/slide4.xml" Id="R6433f0c961a644ff" /><Relationship Type="http://schemas.openxmlformats.org/officeDocument/2006/relationships/slide" Target="/ppt/slides/slide5.xml" Id="Ree18eeadc7fa4a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5a98d1945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b270c30804e0b" /><Relationship Type="http://schemas.openxmlformats.org/officeDocument/2006/relationships/theme" Target="/ppt/slideMasters/theme/theme1.xml" Id="Rfb2dc173221847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3b270c3080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7f863f12e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4fb607296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66123fcd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6c011a63a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360dff9f9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BYGGESERVICE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