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4d5476795142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af1af6b03e43a2"/>
  </p:sldMasterIdLst>
  <p:sldIdLst>
    <p:sldId xmlns:r="http://schemas.openxmlformats.org/officeDocument/2006/relationships" id="256" r:id="Rf498ea83c6914c29"/>
    <p:sldId xmlns:r="http://schemas.openxmlformats.org/officeDocument/2006/relationships" id="257" r:id="R0b0dca85dbf54d3a"/>
    <p:sldId xmlns:r="http://schemas.openxmlformats.org/officeDocument/2006/relationships" id="258" r:id="R5d73e5d0bf3b4ac2"/>
    <p:sldId xmlns:r="http://schemas.openxmlformats.org/officeDocument/2006/relationships" id="259" r:id="Rc36d1cdc85e74477"/>
    <p:sldId xmlns:r="http://schemas.openxmlformats.org/officeDocument/2006/relationships" id="260" r:id="R760e3d39d4ee49c5"/>
    <p:sldId xmlns:r="http://schemas.openxmlformats.org/officeDocument/2006/relationships" id="261" r:id="R0b9857343bde487a"/>
    <p:sldId xmlns:r="http://schemas.openxmlformats.org/officeDocument/2006/relationships" id="262" r:id="R2640e845d03844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f1af6b03e43a2" /><Relationship Type="http://schemas.openxmlformats.org/officeDocument/2006/relationships/slide" Target="/ppt/slides/slide1.xml" Id="Rf498ea83c6914c29" /><Relationship Type="http://schemas.openxmlformats.org/officeDocument/2006/relationships/slide" Target="/ppt/slides/slide2.xml" Id="R0b0dca85dbf54d3a" /><Relationship Type="http://schemas.openxmlformats.org/officeDocument/2006/relationships/slide" Target="/ppt/slides/slide3.xml" Id="R5d73e5d0bf3b4ac2" /><Relationship Type="http://schemas.openxmlformats.org/officeDocument/2006/relationships/slide" Target="/ppt/slides/slide4.xml" Id="Rc36d1cdc85e74477" /><Relationship Type="http://schemas.openxmlformats.org/officeDocument/2006/relationships/slide" Target="/ppt/slides/slide5.xml" Id="R760e3d39d4ee49c5" /><Relationship Type="http://schemas.openxmlformats.org/officeDocument/2006/relationships/slide" Target="/ppt/slides/slide6.xml" Id="R0b9857343bde487a" /><Relationship Type="http://schemas.openxmlformats.org/officeDocument/2006/relationships/slide" Target="/ppt/slides/slide7.xml" Id="R2640e845d03844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923b94da14a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be866d6e043e9" /><Relationship Type="http://schemas.openxmlformats.org/officeDocument/2006/relationships/theme" Target="/ppt/slideMasters/theme/theme1.xml" Id="R0ce94e327dd040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1be866d6e043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33774996d4c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ce6fae3ed49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147af71ca48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8f6af3a6049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eb13cfe2044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bad86b06744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9a1d64d0c48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HYLKJE BILVASK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 BILVASK AS ble etablert [år] og holder til i Hylkje.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702 126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MIDTRØD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Hylkjeflaten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5109 Hylkje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