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53f7722f114f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d08491b93242f5"/>
  </p:sldMasterIdLst>
  <p:sldIdLst>
    <p:sldId xmlns:r="http://schemas.openxmlformats.org/officeDocument/2006/relationships" id="256" r:id="Ra74d728daee14d22"/>
    <p:sldId xmlns:r="http://schemas.openxmlformats.org/officeDocument/2006/relationships" id="257" r:id="R466b1027bc8d4b6e"/>
    <p:sldId xmlns:r="http://schemas.openxmlformats.org/officeDocument/2006/relationships" id="258" r:id="R671dadb294154aee"/>
    <p:sldId xmlns:r="http://schemas.openxmlformats.org/officeDocument/2006/relationships" id="259" r:id="R181f8339eff6439f"/>
    <p:sldId xmlns:r="http://schemas.openxmlformats.org/officeDocument/2006/relationships" id="260" r:id="R3786177539704ddb"/>
    <p:sldId xmlns:r="http://schemas.openxmlformats.org/officeDocument/2006/relationships" id="261" r:id="Rbb0444e3c50348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d08491b93242f5" /><Relationship Type="http://schemas.openxmlformats.org/officeDocument/2006/relationships/slide" Target="/ppt/slides/slide1.xml" Id="Ra74d728daee14d22" /><Relationship Type="http://schemas.openxmlformats.org/officeDocument/2006/relationships/slide" Target="/ppt/slides/slide2.xml" Id="R466b1027bc8d4b6e" /><Relationship Type="http://schemas.openxmlformats.org/officeDocument/2006/relationships/slide" Target="/ppt/slides/slide3.xml" Id="R671dadb294154aee" /><Relationship Type="http://schemas.openxmlformats.org/officeDocument/2006/relationships/slide" Target="/ppt/slides/slide4.xml" Id="R181f8339eff6439f" /><Relationship Type="http://schemas.openxmlformats.org/officeDocument/2006/relationships/slide" Target="/ppt/slides/slide5.xml" Id="R3786177539704ddb" /><Relationship Type="http://schemas.openxmlformats.org/officeDocument/2006/relationships/slide" Target="/ppt/slides/slide6.xml" Id="Rbb0444e3c50348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5282f7bb4840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cddef16eb46c3" /><Relationship Type="http://schemas.openxmlformats.org/officeDocument/2006/relationships/theme" Target="/ppt/slideMasters/theme/theme1.xml" Id="R9613e74f1cf340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bcddef16eb46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94156e3f843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fb9c920d849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3fd30b43f41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ce99cd0d347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1f3659fac4b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78a34d4974b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TØNNESEN HOLDING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TØNNESEN HOLDING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928 078 639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