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90e08cfd154d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a83ef95a3f4c54"/>
  </p:sldMasterIdLst>
  <p:sldIdLst>
    <p:sldId xmlns:r="http://schemas.openxmlformats.org/officeDocument/2006/relationships" id="256" r:id="R1af2a249d8534933"/>
    <p:sldId xmlns:r="http://schemas.openxmlformats.org/officeDocument/2006/relationships" id="257" r:id="R72e2b36940724350"/>
    <p:sldId xmlns:r="http://schemas.openxmlformats.org/officeDocument/2006/relationships" id="258" r:id="Reedf7bb79b8841be"/>
    <p:sldId xmlns:r="http://schemas.openxmlformats.org/officeDocument/2006/relationships" id="259" r:id="R6a4908cf4b534c8f"/>
    <p:sldId xmlns:r="http://schemas.openxmlformats.org/officeDocument/2006/relationships" id="260" r:id="R0378b310c1234f19"/>
    <p:sldId xmlns:r="http://schemas.openxmlformats.org/officeDocument/2006/relationships" id="261" r:id="R5975a6e9e5a24e4a"/>
    <p:sldId xmlns:r="http://schemas.openxmlformats.org/officeDocument/2006/relationships" id="262" r:id="R886534382ee646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a83ef95a3f4c54" /><Relationship Type="http://schemas.openxmlformats.org/officeDocument/2006/relationships/slide" Target="/ppt/slides/slide1.xml" Id="R1af2a249d8534933" /><Relationship Type="http://schemas.openxmlformats.org/officeDocument/2006/relationships/slide" Target="/ppt/slides/slide2.xml" Id="R72e2b36940724350" /><Relationship Type="http://schemas.openxmlformats.org/officeDocument/2006/relationships/slide" Target="/ppt/slides/slide3.xml" Id="Reedf7bb79b8841be" /><Relationship Type="http://schemas.openxmlformats.org/officeDocument/2006/relationships/slide" Target="/ppt/slides/slide4.xml" Id="R6a4908cf4b534c8f" /><Relationship Type="http://schemas.openxmlformats.org/officeDocument/2006/relationships/slide" Target="/ppt/slides/slide5.xml" Id="R0378b310c1234f19" /><Relationship Type="http://schemas.openxmlformats.org/officeDocument/2006/relationships/slide" Target="/ppt/slides/slide6.xml" Id="R5975a6e9e5a24e4a" /><Relationship Type="http://schemas.openxmlformats.org/officeDocument/2006/relationships/slide" Target="/ppt/slides/slide7.xml" Id="R886534382ee646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6ff703034b44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f407c4cddf4df5" /><Relationship Type="http://schemas.openxmlformats.org/officeDocument/2006/relationships/theme" Target="/ppt/slideMasters/theme/theme1.xml" Id="R9cb874f2ec5645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f407c4cddf4d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9291607e834e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110ef2e2c543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e01e82cdd547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7127c7345740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623d95c4124f4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10f4ef4f694af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3e6fe7f627421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RØSVIK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RØSVIK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RØSVIK INVEST AS ble etablert [år] og holder til i Drangedal.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RØSVIK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RØSVIK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RØSVIK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−17 085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−17 081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256 426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322 826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RØSVIK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RØSVIK 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RØSVIK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Mjelkåsveien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3750 Drangedal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928 083 608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RØSVIK INVEST AS</a:t>
            </a:r>
          </a:p>
        </p:txBody>
      </p:sp>
    </p:spTree>
  </p:cSld>
  <p:clrMapOvr>
    <a:masterClrMapping xmlns:a="http://schemas.openxmlformats.org/drawingml/2006/main"/>
  </p:clrMapOvr>
</p:sld>
</file>