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ccac7c881d41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c3fee2f8e14e30"/>
  </p:sldMasterIdLst>
  <p:sldIdLst>
    <p:sldId xmlns:r="http://schemas.openxmlformats.org/officeDocument/2006/relationships" id="256" r:id="R2febd43e23a643f6"/>
    <p:sldId xmlns:r="http://schemas.openxmlformats.org/officeDocument/2006/relationships" id="257" r:id="R7c590975c3d3435e"/>
    <p:sldId xmlns:r="http://schemas.openxmlformats.org/officeDocument/2006/relationships" id="258" r:id="Rddc39b4d28474cb5"/>
    <p:sldId xmlns:r="http://schemas.openxmlformats.org/officeDocument/2006/relationships" id="259" r:id="Re349e748b66d4dc1"/>
    <p:sldId xmlns:r="http://schemas.openxmlformats.org/officeDocument/2006/relationships" id="260" r:id="Rf384c12be996489f"/>
    <p:sldId xmlns:r="http://schemas.openxmlformats.org/officeDocument/2006/relationships" id="261" r:id="R1b56c28b96bc4589"/>
    <p:sldId xmlns:r="http://schemas.openxmlformats.org/officeDocument/2006/relationships" id="262" r:id="R5731b3a2d50144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c3fee2f8e14e30" /><Relationship Type="http://schemas.openxmlformats.org/officeDocument/2006/relationships/slide" Target="/ppt/slides/slide1.xml" Id="R2febd43e23a643f6" /><Relationship Type="http://schemas.openxmlformats.org/officeDocument/2006/relationships/slide" Target="/ppt/slides/slide2.xml" Id="R7c590975c3d3435e" /><Relationship Type="http://schemas.openxmlformats.org/officeDocument/2006/relationships/slide" Target="/ppt/slides/slide3.xml" Id="Rddc39b4d28474cb5" /><Relationship Type="http://schemas.openxmlformats.org/officeDocument/2006/relationships/slide" Target="/ppt/slides/slide4.xml" Id="Re349e748b66d4dc1" /><Relationship Type="http://schemas.openxmlformats.org/officeDocument/2006/relationships/slide" Target="/ppt/slides/slide5.xml" Id="Rf384c12be996489f" /><Relationship Type="http://schemas.openxmlformats.org/officeDocument/2006/relationships/slide" Target="/ppt/slides/slide6.xml" Id="R1b56c28b96bc4589" /><Relationship Type="http://schemas.openxmlformats.org/officeDocument/2006/relationships/slide" Target="/ppt/slides/slide7.xml" Id="R5731b3a2d50144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080251133c4e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e2862360c4371" /><Relationship Type="http://schemas.openxmlformats.org/officeDocument/2006/relationships/theme" Target="/ppt/slideMasters/theme/theme1.xml" Id="R298e753e79794a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0e2862360c43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f5007dd4147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b2b7689444d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13c9357d040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3132c35014d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ec96eda3f4b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b3587ed9947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c82349aae4a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BANEHEIA PARK NÆRINGSEIENDOM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BANEHEIA PARK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BANEHEIA PARK NÆRINGSEIENDOM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BANEHEIA PARK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BANEHEIA PARK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BANEHEIA PARK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21 406 092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17 942 872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9 137 129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48 030 684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160 569 281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BANEHEIA PARK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KAAGE INVEST AS  –  29,4 %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EVENTYRGÅRDEN AS  –  21,5 %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KAMA INVEST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KATJE AS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ROPSTAD HOLDING AS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QUARTEN EIENDOM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BANEHEIA PARK NÆRINGSEIENDOM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Markens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928 099 113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BANEHEIA PARK NÆRINGSEIENDOM AS</a:t>
            </a:r>
          </a:p>
        </p:txBody>
      </p:sp>
    </p:spTree>
  </p:cSld>
  <p:clrMapOvr>
    <a:masterClrMapping xmlns:a="http://schemas.openxmlformats.org/drawingml/2006/main"/>
  </p:clrMapOvr>
</p:sld>
</file>