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2ba2714a0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d206b7c6e419e"/>
  </p:sldMasterIdLst>
  <p:sldIdLst>
    <p:sldId xmlns:r="http://schemas.openxmlformats.org/officeDocument/2006/relationships" id="256" r:id="Rc5c2debe5eac495f"/>
    <p:sldId xmlns:r="http://schemas.openxmlformats.org/officeDocument/2006/relationships" id="257" r:id="R62eb261ddd164aa4"/>
    <p:sldId xmlns:r="http://schemas.openxmlformats.org/officeDocument/2006/relationships" id="258" r:id="R3b3af50e703e4b90"/>
    <p:sldId xmlns:r="http://schemas.openxmlformats.org/officeDocument/2006/relationships" id="259" r:id="Rb72d4013e5354818"/>
    <p:sldId xmlns:r="http://schemas.openxmlformats.org/officeDocument/2006/relationships" id="260" r:id="Rc4252f5c79694811"/>
    <p:sldId xmlns:r="http://schemas.openxmlformats.org/officeDocument/2006/relationships" id="261" r:id="R16d3a5be409d4f1f"/>
    <p:sldId xmlns:r="http://schemas.openxmlformats.org/officeDocument/2006/relationships" id="262" r:id="R70f0bdc5bc18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d206b7c6e419e" /><Relationship Type="http://schemas.openxmlformats.org/officeDocument/2006/relationships/slide" Target="/ppt/slides/slide1.xml" Id="Rc5c2debe5eac495f" /><Relationship Type="http://schemas.openxmlformats.org/officeDocument/2006/relationships/slide" Target="/ppt/slides/slide2.xml" Id="R62eb261ddd164aa4" /><Relationship Type="http://schemas.openxmlformats.org/officeDocument/2006/relationships/slide" Target="/ppt/slides/slide3.xml" Id="R3b3af50e703e4b90" /><Relationship Type="http://schemas.openxmlformats.org/officeDocument/2006/relationships/slide" Target="/ppt/slides/slide4.xml" Id="Rb72d4013e5354818" /><Relationship Type="http://schemas.openxmlformats.org/officeDocument/2006/relationships/slide" Target="/ppt/slides/slide5.xml" Id="Rc4252f5c79694811" /><Relationship Type="http://schemas.openxmlformats.org/officeDocument/2006/relationships/slide" Target="/ppt/slides/slide6.xml" Id="R16d3a5be409d4f1f" /><Relationship Type="http://schemas.openxmlformats.org/officeDocument/2006/relationships/slide" Target="/ppt/slides/slide7.xml" Id="R70f0bdc5bc18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36b39f622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cc645bda94bbf" /><Relationship Type="http://schemas.openxmlformats.org/officeDocument/2006/relationships/theme" Target="/ppt/slideMasters/theme/theme1.xml" Id="Rc07632073853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cc645bda9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7d804ddd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575e866f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52165913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905680da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6bdc7fb90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8e388cac7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f9b2db10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