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68f52767aa4d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0f5f82c6124e13"/>
  </p:sldMasterIdLst>
  <p:sldIdLst>
    <p:sldId xmlns:r="http://schemas.openxmlformats.org/officeDocument/2006/relationships" id="256" r:id="R0e71bcd5ad4d4d85"/>
    <p:sldId xmlns:r="http://schemas.openxmlformats.org/officeDocument/2006/relationships" id="257" r:id="Rd0aa032829c34457"/>
    <p:sldId xmlns:r="http://schemas.openxmlformats.org/officeDocument/2006/relationships" id="258" r:id="R9e29ad43fc1c4f42"/>
    <p:sldId xmlns:r="http://schemas.openxmlformats.org/officeDocument/2006/relationships" id="259" r:id="R0fb754314a4a4d0f"/>
    <p:sldId xmlns:r="http://schemas.openxmlformats.org/officeDocument/2006/relationships" id="260" r:id="R8cea042e03674fe2"/>
    <p:sldId xmlns:r="http://schemas.openxmlformats.org/officeDocument/2006/relationships" id="261" r:id="Rdff07bd092614fbc"/>
    <p:sldId xmlns:r="http://schemas.openxmlformats.org/officeDocument/2006/relationships" id="262" r:id="R1a7a26a1f1ce4d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0f5f82c6124e13" /><Relationship Type="http://schemas.openxmlformats.org/officeDocument/2006/relationships/slide" Target="/ppt/slides/slide1.xml" Id="R0e71bcd5ad4d4d85" /><Relationship Type="http://schemas.openxmlformats.org/officeDocument/2006/relationships/slide" Target="/ppt/slides/slide2.xml" Id="Rd0aa032829c34457" /><Relationship Type="http://schemas.openxmlformats.org/officeDocument/2006/relationships/slide" Target="/ppt/slides/slide3.xml" Id="R9e29ad43fc1c4f42" /><Relationship Type="http://schemas.openxmlformats.org/officeDocument/2006/relationships/slide" Target="/ppt/slides/slide4.xml" Id="R0fb754314a4a4d0f" /><Relationship Type="http://schemas.openxmlformats.org/officeDocument/2006/relationships/slide" Target="/ppt/slides/slide5.xml" Id="R8cea042e03674fe2" /><Relationship Type="http://schemas.openxmlformats.org/officeDocument/2006/relationships/slide" Target="/ppt/slides/slide6.xml" Id="Rdff07bd092614fbc" /><Relationship Type="http://schemas.openxmlformats.org/officeDocument/2006/relationships/slide" Target="/ppt/slides/slide7.xml" Id="R1a7a26a1f1ce4d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5cd0c442fd4a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febd0c1b14c13" /><Relationship Type="http://schemas.openxmlformats.org/officeDocument/2006/relationships/theme" Target="/ppt/slideMasters/theme/theme1.xml" Id="Re86cec40386045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efebd0c1b14c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ba854933240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0f734bdf74a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a9667749e46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6e57ec42f4d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b6d7c62b24c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09446a1b142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39712c2f448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TT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TT FINANS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839 936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839 936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TORSTENSEN TOBIAS THORSØ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Landskronaveien 295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928 117 499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FINANS AS</a:t>
            </a:r>
          </a:p>
        </p:txBody>
      </p:sp>
    </p:spTree>
  </p:cSld>
  <p:clrMapOvr>
    <a:masterClrMapping xmlns:a="http://schemas.openxmlformats.org/drawingml/2006/main"/>
  </p:clrMapOvr>
</p:sld>
</file>