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1857d2df97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124fc21154469"/>
  </p:sldMasterIdLst>
  <p:sldIdLst>
    <p:sldId xmlns:r="http://schemas.openxmlformats.org/officeDocument/2006/relationships" id="256" r:id="R3e037dcfe5ae4316"/>
    <p:sldId xmlns:r="http://schemas.openxmlformats.org/officeDocument/2006/relationships" id="257" r:id="R520dafbff5ad42b6"/>
    <p:sldId xmlns:r="http://schemas.openxmlformats.org/officeDocument/2006/relationships" id="258" r:id="Rf6ec202157cd434b"/>
    <p:sldId xmlns:r="http://schemas.openxmlformats.org/officeDocument/2006/relationships" id="259" r:id="Rbd06e8468381438a"/>
    <p:sldId xmlns:r="http://schemas.openxmlformats.org/officeDocument/2006/relationships" id="260" r:id="R875850c2317e4509"/>
    <p:sldId xmlns:r="http://schemas.openxmlformats.org/officeDocument/2006/relationships" id="261" r:id="R92dc7db0eb8c40a7"/>
    <p:sldId xmlns:r="http://schemas.openxmlformats.org/officeDocument/2006/relationships" id="262" r:id="R2521d1760c4c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124fc21154469" /><Relationship Type="http://schemas.openxmlformats.org/officeDocument/2006/relationships/slide" Target="/ppt/slides/slide1.xml" Id="R3e037dcfe5ae4316" /><Relationship Type="http://schemas.openxmlformats.org/officeDocument/2006/relationships/slide" Target="/ppt/slides/slide2.xml" Id="R520dafbff5ad42b6" /><Relationship Type="http://schemas.openxmlformats.org/officeDocument/2006/relationships/slide" Target="/ppt/slides/slide3.xml" Id="Rf6ec202157cd434b" /><Relationship Type="http://schemas.openxmlformats.org/officeDocument/2006/relationships/slide" Target="/ppt/slides/slide4.xml" Id="Rbd06e8468381438a" /><Relationship Type="http://schemas.openxmlformats.org/officeDocument/2006/relationships/slide" Target="/ppt/slides/slide5.xml" Id="R875850c2317e4509" /><Relationship Type="http://schemas.openxmlformats.org/officeDocument/2006/relationships/slide" Target="/ppt/slides/slide6.xml" Id="R92dc7db0eb8c40a7" /><Relationship Type="http://schemas.openxmlformats.org/officeDocument/2006/relationships/slide" Target="/ppt/slides/slide7.xml" Id="R2521d1760c4c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5aa047360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1359787a24788" /><Relationship Type="http://schemas.openxmlformats.org/officeDocument/2006/relationships/theme" Target="/ppt/slideMasters/theme/theme1.xml" Id="Rcee352bfa27f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1359787a247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f9edcbaa6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a49cb71fe4b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b2d3a83e5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ee945c1624f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852cf628c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6b518e119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9b181ee9b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 BYGG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352 112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11 036 809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22 801 920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GOLDEN SKY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 BYGG HOLDING AS</a:t>
            </a:r>
          </a:p>
        </p:txBody>
      </p:sp>
    </p:spTree>
  </p:cSld>
  <p:clrMapOvr>
    <a:masterClrMapping xmlns:a="http://schemas.openxmlformats.org/drawingml/2006/main"/>
  </p:clrMapOvr>
</p:sld>
</file>