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d6c507e6dcd407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b7c5914d36a416e"/>
  </p:sldMasterIdLst>
  <p:sldIdLst>
    <p:sldId xmlns:r="http://schemas.openxmlformats.org/officeDocument/2006/relationships" id="256" r:id="R4e6a02e24b62400f"/>
    <p:sldId xmlns:r="http://schemas.openxmlformats.org/officeDocument/2006/relationships" id="257" r:id="Rd4b6f8a550aa46f9"/>
    <p:sldId xmlns:r="http://schemas.openxmlformats.org/officeDocument/2006/relationships" id="258" r:id="Rf8a6a041c21a4edd"/>
    <p:sldId xmlns:r="http://schemas.openxmlformats.org/officeDocument/2006/relationships" id="259" r:id="R2be45cd16e0d49ce"/>
    <p:sldId xmlns:r="http://schemas.openxmlformats.org/officeDocument/2006/relationships" id="260" r:id="R658922d40f114298"/>
    <p:sldId xmlns:r="http://schemas.openxmlformats.org/officeDocument/2006/relationships" id="261" r:id="Rd505c566881c4839"/>
    <p:sldId xmlns:r="http://schemas.openxmlformats.org/officeDocument/2006/relationships" id="262" r:id="Re94925a0adb8446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b7c5914d36a416e" /><Relationship Type="http://schemas.openxmlformats.org/officeDocument/2006/relationships/slide" Target="/ppt/slides/slide1.xml" Id="R4e6a02e24b62400f" /><Relationship Type="http://schemas.openxmlformats.org/officeDocument/2006/relationships/slide" Target="/ppt/slides/slide2.xml" Id="Rd4b6f8a550aa46f9" /><Relationship Type="http://schemas.openxmlformats.org/officeDocument/2006/relationships/slide" Target="/ppt/slides/slide3.xml" Id="Rf8a6a041c21a4edd" /><Relationship Type="http://schemas.openxmlformats.org/officeDocument/2006/relationships/slide" Target="/ppt/slides/slide4.xml" Id="R2be45cd16e0d49ce" /><Relationship Type="http://schemas.openxmlformats.org/officeDocument/2006/relationships/slide" Target="/ppt/slides/slide5.xml" Id="R658922d40f114298" /><Relationship Type="http://schemas.openxmlformats.org/officeDocument/2006/relationships/slide" Target="/ppt/slides/slide6.xml" Id="Rd505c566881c4839" /><Relationship Type="http://schemas.openxmlformats.org/officeDocument/2006/relationships/slide" Target="/ppt/slides/slide7.xml" Id="Re94925a0adb8446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a792a832c5f4a7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400fe3df7342e7" /><Relationship Type="http://schemas.openxmlformats.org/officeDocument/2006/relationships/theme" Target="/ppt/slideMasters/theme/theme1.xml" Id="Rcf8e671e2f9642c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e400fe3df7342e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74fab4a433494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115584fb7f49f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2267ee177c4c9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fdc947491f400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57b020a906486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bafda2a083488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f7ffe6c4f44c2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ELLINGSEN GRUPPEN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ELLINGSEN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ELLINGSEN GRUPPEN AS ble etablert [år] og holder til i Lørenskog.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ELLINGSEN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ELLINGSEN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ELLINGSEN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−40 219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−39 672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512 919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ELLINGSEN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ELLINGSEN REMI A P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ELLINGSEN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Granveien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1470 Lørenskog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928 117 839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ELLINGSEN GRUPPEN AS</a:t>
            </a:r>
          </a:p>
        </p:txBody>
      </p:sp>
    </p:spTree>
  </p:cSld>
  <p:clrMapOvr>
    <a:masterClrMapping xmlns:a="http://schemas.openxmlformats.org/drawingml/2006/main"/>
  </p:clrMapOvr>
</p:sld>
</file>