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971cb1afb34b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843efbeabe4304"/>
  </p:sldMasterIdLst>
  <p:sldIdLst>
    <p:sldId xmlns:r="http://schemas.openxmlformats.org/officeDocument/2006/relationships" id="256" r:id="R7e5e178e21b34aa4"/>
    <p:sldId xmlns:r="http://schemas.openxmlformats.org/officeDocument/2006/relationships" id="257" r:id="R89587b11136c4851"/>
    <p:sldId xmlns:r="http://schemas.openxmlformats.org/officeDocument/2006/relationships" id="258" r:id="R720941d1acec41fd"/>
    <p:sldId xmlns:r="http://schemas.openxmlformats.org/officeDocument/2006/relationships" id="259" r:id="R6e8a16de24b148b3"/>
    <p:sldId xmlns:r="http://schemas.openxmlformats.org/officeDocument/2006/relationships" id="260" r:id="Rb0b11e4b8de141e3"/>
    <p:sldId xmlns:r="http://schemas.openxmlformats.org/officeDocument/2006/relationships" id="261" r:id="R2370049100874ea3"/>
    <p:sldId xmlns:r="http://schemas.openxmlformats.org/officeDocument/2006/relationships" id="262" r:id="R82cf26e2917a44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843efbeabe4304" /><Relationship Type="http://schemas.openxmlformats.org/officeDocument/2006/relationships/slide" Target="/ppt/slides/slide1.xml" Id="R7e5e178e21b34aa4" /><Relationship Type="http://schemas.openxmlformats.org/officeDocument/2006/relationships/slide" Target="/ppt/slides/slide2.xml" Id="R89587b11136c4851" /><Relationship Type="http://schemas.openxmlformats.org/officeDocument/2006/relationships/slide" Target="/ppt/slides/slide3.xml" Id="R720941d1acec41fd" /><Relationship Type="http://schemas.openxmlformats.org/officeDocument/2006/relationships/slide" Target="/ppt/slides/slide4.xml" Id="R6e8a16de24b148b3" /><Relationship Type="http://schemas.openxmlformats.org/officeDocument/2006/relationships/slide" Target="/ppt/slides/slide5.xml" Id="Rb0b11e4b8de141e3" /><Relationship Type="http://schemas.openxmlformats.org/officeDocument/2006/relationships/slide" Target="/ppt/slides/slide6.xml" Id="R2370049100874ea3" /><Relationship Type="http://schemas.openxmlformats.org/officeDocument/2006/relationships/slide" Target="/ppt/slides/slide7.xml" Id="R82cf26e2917a44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f923f0214c4f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689049fb348d4" /><Relationship Type="http://schemas.openxmlformats.org/officeDocument/2006/relationships/theme" Target="/ppt/slideMasters/theme/theme1.xml" Id="R5da76c75a08444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d689049fb348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282ff90394a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6fc1a0efa47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8b5ca5be043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0635fc9d64c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a48f2ea0c46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1198bde8a46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42955115a4a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GSV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GSV AS ble etablert [år] og holder til i Nærbø.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256 944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626 677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GEIR SINDRE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Bjorhaugvegen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4365 Nærbø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928 123 731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