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bc707413b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49ca81fb24907"/>
  </p:sldMasterIdLst>
  <p:sldIdLst>
    <p:sldId xmlns:r="http://schemas.openxmlformats.org/officeDocument/2006/relationships" id="256" r:id="Rf74d9ec35e894656"/>
    <p:sldId xmlns:r="http://schemas.openxmlformats.org/officeDocument/2006/relationships" id="257" r:id="R19d38fdf0e7f4108"/>
    <p:sldId xmlns:r="http://schemas.openxmlformats.org/officeDocument/2006/relationships" id="258" r:id="R051fbc29503f4f8e"/>
    <p:sldId xmlns:r="http://schemas.openxmlformats.org/officeDocument/2006/relationships" id="259" r:id="R56eff97012854db6"/>
    <p:sldId xmlns:r="http://schemas.openxmlformats.org/officeDocument/2006/relationships" id="260" r:id="R1be1d3fb3694489e"/>
    <p:sldId xmlns:r="http://schemas.openxmlformats.org/officeDocument/2006/relationships" id="261" r:id="R81cd51d272f2490b"/>
    <p:sldId xmlns:r="http://schemas.openxmlformats.org/officeDocument/2006/relationships" id="262" r:id="R781272914f01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49ca81fb24907" /><Relationship Type="http://schemas.openxmlformats.org/officeDocument/2006/relationships/slide" Target="/ppt/slides/slide1.xml" Id="Rf74d9ec35e894656" /><Relationship Type="http://schemas.openxmlformats.org/officeDocument/2006/relationships/slide" Target="/ppt/slides/slide2.xml" Id="R19d38fdf0e7f4108" /><Relationship Type="http://schemas.openxmlformats.org/officeDocument/2006/relationships/slide" Target="/ppt/slides/slide3.xml" Id="R051fbc29503f4f8e" /><Relationship Type="http://schemas.openxmlformats.org/officeDocument/2006/relationships/slide" Target="/ppt/slides/slide4.xml" Id="R56eff97012854db6" /><Relationship Type="http://schemas.openxmlformats.org/officeDocument/2006/relationships/slide" Target="/ppt/slides/slide5.xml" Id="R1be1d3fb3694489e" /><Relationship Type="http://schemas.openxmlformats.org/officeDocument/2006/relationships/slide" Target="/ppt/slides/slide6.xml" Id="R81cd51d272f2490b" /><Relationship Type="http://schemas.openxmlformats.org/officeDocument/2006/relationships/slide" Target="/ppt/slides/slide7.xml" Id="R781272914f01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45e6dceed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f4068c6b4cb8" /><Relationship Type="http://schemas.openxmlformats.org/officeDocument/2006/relationships/theme" Target="/ppt/slideMasters/theme/theme1.xml" Id="Rbc5f6af22293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3f4068c6b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1373a099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4a2311649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4688a46c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1f196e9c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ec954642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227041af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b144dee0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FALSTEN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928 139 921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