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0b9b21182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801b4473747df"/>
  </p:sldMasterIdLst>
  <p:sldIdLst>
    <p:sldId xmlns:r="http://schemas.openxmlformats.org/officeDocument/2006/relationships" id="256" r:id="R3f2d5afe5674480d"/>
    <p:sldId xmlns:r="http://schemas.openxmlformats.org/officeDocument/2006/relationships" id="257" r:id="Rda3cec416aa84997"/>
    <p:sldId xmlns:r="http://schemas.openxmlformats.org/officeDocument/2006/relationships" id="258" r:id="Rde85b918f9c64c54"/>
    <p:sldId xmlns:r="http://schemas.openxmlformats.org/officeDocument/2006/relationships" id="259" r:id="R81728ec5b72944c5"/>
    <p:sldId xmlns:r="http://schemas.openxmlformats.org/officeDocument/2006/relationships" id="260" r:id="R7deb03a197c141ca"/>
    <p:sldId xmlns:r="http://schemas.openxmlformats.org/officeDocument/2006/relationships" id="261" r:id="Re802743425574488"/>
    <p:sldId xmlns:r="http://schemas.openxmlformats.org/officeDocument/2006/relationships" id="262" r:id="R62c37f774b6f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801b4473747df" /><Relationship Type="http://schemas.openxmlformats.org/officeDocument/2006/relationships/slide" Target="/ppt/slides/slide1.xml" Id="R3f2d5afe5674480d" /><Relationship Type="http://schemas.openxmlformats.org/officeDocument/2006/relationships/slide" Target="/ppt/slides/slide2.xml" Id="Rda3cec416aa84997" /><Relationship Type="http://schemas.openxmlformats.org/officeDocument/2006/relationships/slide" Target="/ppt/slides/slide3.xml" Id="Rde85b918f9c64c54" /><Relationship Type="http://schemas.openxmlformats.org/officeDocument/2006/relationships/slide" Target="/ppt/slides/slide4.xml" Id="R81728ec5b72944c5" /><Relationship Type="http://schemas.openxmlformats.org/officeDocument/2006/relationships/slide" Target="/ppt/slides/slide5.xml" Id="R7deb03a197c141ca" /><Relationship Type="http://schemas.openxmlformats.org/officeDocument/2006/relationships/slide" Target="/ppt/slides/slide6.xml" Id="Re802743425574488" /><Relationship Type="http://schemas.openxmlformats.org/officeDocument/2006/relationships/slide" Target="/ppt/slides/slide7.xml" Id="R62c37f774b6f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e41e5a8aa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23256a4b4495f" /><Relationship Type="http://schemas.openxmlformats.org/officeDocument/2006/relationships/theme" Target="/ppt/slideMasters/theme/theme1.xml" Id="R0522f1f3b32f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523256a4b4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b3781faea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927e1dcb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c9a35078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580670c4e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2ed307313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807798ec5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f87af2794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BYGGEKLOSSEN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BYGGEKLOSSEN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2 631 963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575 406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4 390 658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BERGHEIM TORSTEIN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LILLESÆTER ESPEN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Sjøbergvegen 4K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2066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928 174 174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BYGGEKLOSSEN AS</a:t>
            </a:r>
          </a:p>
        </p:txBody>
      </p:sp>
    </p:spTree>
  </p:cSld>
  <p:clrMapOvr>
    <a:masterClrMapping xmlns:a="http://schemas.openxmlformats.org/drawingml/2006/main"/>
  </p:clrMapOvr>
</p:sld>
</file>