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8ae534c7b49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91e8c59f24e2d"/>
  </p:sldMasterIdLst>
  <p:sldIdLst>
    <p:sldId xmlns:r="http://schemas.openxmlformats.org/officeDocument/2006/relationships" id="256" r:id="Rd3e07fbd7d6d47f9"/>
    <p:sldId xmlns:r="http://schemas.openxmlformats.org/officeDocument/2006/relationships" id="257" r:id="R02dbd6a597a34c3c"/>
    <p:sldId xmlns:r="http://schemas.openxmlformats.org/officeDocument/2006/relationships" id="258" r:id="Rb7f1f4cae2f544e1"/>
    <p:sldId xmlns:r="http://schemas.openxmlformats.org/officeDocument/2006/relationships" id="259" r:id="R009eca6e55cc4177"/>
    <p:sldId xmlns:r="http://schemas.openxmlformats.org/officeDocument/2006/relationships" id="260" r:id="Ra802d30a5f80479b"/>
    <p:sldId xmlns:r="http://schemas.openxmlformats.org/officeDocument/2006/relationships" id="261" r:id="Rc20bdbca52f14628"/>
    <p:sldId xmlns:r="http://schemas.openxmlformats.org/officeDocument/2006/relationships" id="262" r:id="Rc798a7f0b30b4d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91e8c59f24e2d" /><Relationship Type="http://schemas.openxmlformats.org/officeDocument/2006/relationships/slide" Target="/ppt/slides/slide1.xml" Id="Rd3e07fbd7d6d47f9" /><Relationship Type="http://schemas.openxmlformats.org/officeDocument/2006/relationships/slide" Target="/ppt/slides/slide2.xml" Id="R02dbd6a597a34c3c" /><Relationship Type="http://schemas.openxmlformats.org/officeDocument/2006/relationships/slide" Target="/ppt/slides/slide3.xml" Id="Rb7f1f4cae2f544e1" /><Relationship Type="http://schemas.openxmlformats.org/officeDocument/2006/relationships/slide" Target="/ppt/slides/slide4.xml" Id="R009eca6e55cc4177" /><Relationship Type="http://schemas.openxmlformats.org/officeDocument/2006/relationships/slide" Target="/ppt/slides/slide5.xml" Id="Ra802d30a5f80479b" /><Relationship Type="http://schemas.openxmlformats.org/officeDocument/2006/relationships/slide" Target="/ppt/slides/slide6.xml" Id="Rc20bdbca52f14628" /><Relationship Type="http://schemas.openxmlformats.org/officeDocument/2006/relationships/slide" Target="/ppt/slides/slide7.xml" Id="Rc798a7f0b30b4d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fc582f038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9e36dfff436b" /><Relationship Type="http://schemas.openxmlformats.org/officeDocument/2006/relationships/theme" Target="/ppt/slideMasters/theme/theme1.xml" Id="Re0c4a35c12d7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69e36dfff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9a70c7748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7d426bebe48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430c67fbf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4594f8dc7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bd8b8962748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9fb2a7d28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5d032ad3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JOHNSEN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1 583 931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Høyehaugen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928 258 238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INVESTERING AS</a:t>
            </a:r>
          </a:p>
        </p:txBody>
      </p:sp>
    </p:spTree>
  </p:cSld>
  <p:clrMapOvr>
    <a:masterClrMapping xmlns:a="http://schemas.openxmlformats.org/drawingml/2006/main"/>
  </p:clrMapOvr>
</p:sld>
</file>