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0b4c4a766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fc1308b174e8a"/>
  </p:sldMasterIdLst>
  <p:sldIdLst>
    <p:sldId xmlns:r="http://schemas.openxmlformats.org/officeDocument/2006/relationships" id="256" r:id="R5ee56d51224644d5"/>
    <p:sldId xmlns:r="http://schemas.openxmlformats.org/officeDocument/2006/relationships" id="257" r:id="R7eff9b849be74622"/>
    <p:sldId xmlns:r="http://schemas.openxmlformats.org/officeDocument/2006/relationships" id="258" r:id="R24f293c90d5f40d2"/>
    <p:sldId xmlns:r="http://schemas.openxmlformats.org/officeDocument/2006/relationships" id="259" r:id="R694f4eb9fe69484a"/>
    <p:sldId xmlns:r="http://schemas.openxmlformats.org/officeDocument/2006/relationships" id="260" r:id="R47de6bd333d842f9"/>
    <p:sldId xmlns:r="http://schemas.openxmlformats.org/officeDocument/2006/relationships" id="261" r:id="R34887ce4b1cd47fe"/>
    <p:sldId xmlns:r="http://schemas.openxmlformats.org/officeDocument/2006/relationships" id="262" r:id="R0f881997e359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fc1308b174e8a" /><Relationship Type="http://schemas.openxmlformats.org/officeDocument/2006/relationships/slide" Target="/ppt/slides/slide1.xml" Id="R5ee56d51224644d5" /><Relationship Type="http://schemas.openxmlformats.org/officeDocument/2006/relationships/slide" Target="/ppt/slides/slide2.xml" Id="R7eff9b849be74622" /><Relationship Type="http://schemas.openxmlformats.org/officeDocument/2006/relationships/slide" Target="/ppt/slides/slide3.xml" Id="R24f293c90d5f40d2" /><Relationship Type="http://schemas.openxmlformats.org/officeDocument/2006/relationships/slide" Target="/ppt/slides/slide4.xml" Id="R694f4eb9fe69484a" /><Relationship Type="http://schemas.openxmlformats.org/officeDocument/2006/relationships/slide" Target="/ppt/slides/slide5.xml" Id="R47de6bd333d842f9" /><Relationship Type="http://schemas.openxmlformats.org/officeDocument/2006/relationships/slide" Target="/ppt/slides/slide6.xml" Id="R34887ce4b1cd47fe" /><Relationship Type="http://schemas.openxmlformats.org/officeDocument/2006/relationships/slide" Target="/ppt/slides/slide7.xml" Id="R0f881997e359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291fd514d4f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afba4bd524bd0" /><Relationship Type="http://schemas.openxmlformats.org/officeDocument/2006/relationships/theme" Target="/ppt/slideMasters/theme/theme1.xml" Id="R167611ad421f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afba4bd52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60c035af7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6572a043f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31cedf4eb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1765d34840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00e8dad71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e097b7df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60943ddf5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