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46430a485747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ad8bd2a1944e12"/>
  </p:sldMasterIdLst>
  <p:sldIdLst>
    <p:sldId xmlns:r="http://schemas.openxmlformats.org/officeDocument/2006/relationships" id="256" r:id="R147eb38040384683"/>
    <p:sldId xmlns:r="http://schemas.openxmlformats.org/officeDocument/2006/relationships" id="257" r:id="R12a3d82249c2439d"/>
    <p:sldId xmlns:r="http://schemas.openxmlformats.org/officeDocument/2006/relationships" id="258" r:id="R5fdad59835cb43de"/>
    <p:sldId xmlns:r="http://schemas.openxmlformats.org/officeDocument/2006/relationships" id="259" r:id="Ra24303d5fd2d4cd8"/>
    <p:sldId xmlns:r="http://schemas.openxmlformats.org/officeDocument/2006/relationships" id="260" r:id="R36bfbfbfb2e446c0"/>
    <p:sldId xmlns:r="http://schemas.openxmlformats.org/officeDocument/2006/relationships" id="261" r:id="R5c3d24ddf1d94314"/>
    <p:sldId xmlns:r="http://schemas.openxmlformats.org/officeDocument/2006/relationships" id="262" r:id="Rcfc25c8bcd2f46d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ad8bd2a1944e12" /><Relationship Type="http://schemas.openxmlformats.org/officeDocument/2006/relationships/slide" Target="/ppt/slides/slide1.xml" Id="R147eb38040384683" /><Relationship Type="http://schemas.openxmlformats.org/officeDocument/2006/relationships/slide" Target="/ppt/slides/slide2.xml" Id="R12a3d82249c2439d" /><Relationship Type="http://schemas.openxmlformats.org/officeDocument/2006/relationships/slide" Target="/ppt/slides/slide3.xml" Id="R5fdad59835cb43de" /><Relationship Type="http://schemas.openxmlformats.org/officeDocument/2006/relationships/slide" Target="/ppt/slides/slide4.xml" Id="Ra24303d5fd2d4cd8" /><Relationship Type="http://schemas.openxmlformats.org/officeDocument/2006/relationships/slide" Target="/ppt/slides/slide5.xml" Id="R36bfbfbfb2e446c0" /><Relationship Type="http://schemas.openxmlformats.org/officeDocument/2006/relationships/slide" Target="/ppt/slides/slide6.xml" Id="R5c3d24ddf1d94314" /><Relationship Type="http://schemas.openxmlformats.org/officeDocument/2006/relationships/slide" Target="/ppt/slides/slide7.xml" Id="Rcfc25c8bcd2f46d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3f5553cb8244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3efd0c3d314aa6" /><Relationship Type="http://schemas.openxmlformats.org/officeDocument/2006/relationships/theme" Target="/ppt/slideMasters/theme/theme1.xml" Id="R70caf685d37e4d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3efd0c3d314a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6cebd4633d48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af80eef70341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611bafbab945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28719cbadd4f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de1021b58243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8a90905adc41a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fd990ae68147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SEAA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SEAA INVEST AS ble etablert [år] og holder til i Søgne.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−18 813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3 493 970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5 764 116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5 798 378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AAMODT SVEIN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Trysnesveien 331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4641 Søgne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928 276 449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SEAA INVEST AS</a:t>
            </a:r>
          </a:p>
        </p:txBody>
      </p:sp>
    </p:spTree>
  </p:cSld>
  <p:clrMapOvr>
    <a:masterClrMapping xmlns:a="http://schemas.openxmlformats.org/drawingml/2006/main"/>
  </p:clrMapOvr>
</p:sld>
</file>