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258b1a4b38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ea43a3b89840dc"/>
  </p:sldMasterIdLst>
  <p:sldIdLst>
    <p:sldId xmlns:r="http://schemas.openxmlformats.org/officeDocument/2006/relationships" id="256" r:id="Rbc8c198bdfb44915"/>
    <p:sldId xmlns:r="http://schemas.openxmlformats.org/officeDocument/2006/relationships" id="257" r:id="Rb49eea98904542b9"/>
    <p:sldId xmlns:r="http://schemas.openxmlformats.org/officeDocument/2006/relationships" id="258" r:id="R31e871cb7147423e"/>
    <p:sldId xmlns:r="http://schemas.openxmlformats.org/officeDocument/2006/relationships" id="259" r:id="R020ab3e6ed3a4d65"/>
    <p:sldId xmlns:r="http://schemas.openxmlformats.org/officeDocument/2006/relationships" id="260" r:id="Rc2aa76fb978943e3"/>
    <p:sldId xmlns:r="http://schemas.openxmlformats.org/officeDocument/2006/relationships" id="261" r:id="R1036c34a469a4f1e"/>
    <p:sldId xmlns:r="http://schemas.openxmlformats.org/officeDocument/2006/relationships" id="262" r:id="R9662e2f28a7d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a43a3b89840dc" /><Relationship Type="http://schemas.openxmlformats.org/officeDocument/2006/relationships/slide" Target="/ppt/slides/slide1.xml" Id="Rbc8c198bdfb44915" /><Relationship Type="http://schemas.openxmlformats.org/officeDocument/2006/relationships/slide" Target="/ppt/slides/slide2.xml" Id="Rb49eea98904542b9" /><Relationship Type="http://schemas.openxmlformats.org/officeDocument/2006/relationships/slide" Target="/ppt/slides/slide3.xml" Id="R31e871cb7147423e" /><Relationship Type="http://schemas.openxmlformats.org/officeDocument/2006/relationships/slide" Target="/ppt/slides/slide4.xml" Id="R020ab3e6ed3a4d65" /><Relationship Type="http://schemas.openxmlformats.org/officeDocument/2006/relationships/slide" Target="/ppt/slides/slide5.xml" Id="Rc2aa76fb978943e3" /><Relationship Type="http://schemas.openxmlformats.org/officeDocument/2006/relationships/slide" Target="/ppt/slides/slide6.xml" Id="R1036c34a469a4f1e" /><Relationship Type="http://schemas.openxmlformats.org/officeDocument/2006/relationships/slide" Target="/ppt/slides/slide7.xml" Id="R9662e2f28a7d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acad7c3f24b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5a63163964dc0" /><Relationship Type="http://schemas.openxmlformats.org/officeDocument/2006/relationships/theme" Target="/ppt/slideMasters/theme/theme1.xml" Id="R93672650572940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85a6316396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02eefe2be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155c8fffb4d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511ee897342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331cbb72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bfdfab44f49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306ab0b294d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f8a9bc4824e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