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d037d80a554b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873faa0b184249"/>
  </p:sldMasterIdLst>
  <p:sldIdLst>
    <p:sldId xmlns:r="http://schemas.openxmlformats.org/officeDocument/2006/relationships" id="256" r:id="Rebba6ddc90904fca"/>
    <p:sldId xmlns:r="http://schemas.openxmlformats.org/officeDocument/2006/relationships" id="257" r:id="Ra42e31fbf7b545dc"/>
    <p:sldId xmlns:r="http://schemas.openxmlformats.org/officeDocument/2006/relationships" id="258" r:id="R0242ed4741844806"/>
    <p:sldId xmlns:r="http://schemas.openxmlformats.org/officeDocument/2006/relationships" id="259" r:id="Rc667322a393745b6"/>
    <p:sldId xmlns:r="http://schemas.openxmlformats.org/officeDocument/2006/relationships" id="260" r:id="Rc40ad80d17fb481f"/>
    <p:sldId xmlns:r="http://schemas.openxmlformats.org/officeDocument/2006/relationships" id="261" r:id="R9b98d265067d4c87"/>
    <p:sldId xmlns:r="http://schemas.openxmlformats.org/officeDocument/2006/relationships" id="262" r:id="R7740853d3abe47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873faa0b184249" /><Relationship Type="http://schemas.openxmlformats.org/officeDocument/2006/relationships/slide" Target="/ppt/slides/slide1.xml" Id="Rebba6ddc90904fca" /><Relationship Type="http://schemas.openxmlformats.org/officeDocument/2006/relationships/slide" Target="/ppt/slides/slide2.xml" Id="Ra42e31fbf7b545dc" /><Relationship Type="http://schemas.openxmlformats.org/officeDocument/2006/relationships/slide" Target="/ppt/slides/slide3.xml" Id="R0242ed4741844806" /><Relationship Type="http://schemas.openxmlformats.org/officeDocument/2006/relationships/slide" Target="/ppt/slides/slide4.xml" Id="Rc667322a393745b6" /><Relationship Type="http://schemas.openxmlformats.org/officeDocument/2006/relationships/slide" Target="/ppt/slides/slide5.xml" Id="Rc40ad80d17fb481f" /><Relationship Type="http://schemas.openxmlformats.org/officeDocument/2006/relationships/slide" Target="/ppt/slides/slide6.xml" Id="R9b98d265067d4c87" /><Relationship Type="http://schemas.openxmlformats.org/officeDocument/2006/relationships/slide" Target="/ppt/slides/slide7.xml" Id="R7740853d3abe47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b6a2bd41dd49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96d562da74e4f" /><Relationship Type="http://schemas.openxmlformats.org/officeDocument/2006/relationships/theme" Target="/ppt/slideMasters/theme/theme1.xml" Id="R908cb9ee54e743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696d562da74e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2c4bee1e348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c3777b5a145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346003d3e4f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6ff7ef73f4c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719af132e43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c4608319e49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5bc231be344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PRISM INVESTERINGER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PRISM INVESTERINGER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10 862 107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10 904 474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HANS BENDIK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Hans Bendik Jahren, Lisletta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