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16ed0e2ff6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883e6323f45f6"/>
  </p:sldMasterIdLst>
  <p:sldIdLst>
    <p:sldId xmlns:r="http://schemas.openxmlformats.org/officeDocument/2006/relationships" id="256" r:id="Rcc023fd655234a01"/>
    <p:sldId xmlns:r="http://schemas.openxmlformats.org/officeDocument/2006/relationships" id="257" r:id="Rfb74423b4d07465a"/>
    <p:sldId xmlns:r="http://schemas.openxmlformats.org/officeDocument/2006/relationships" id="258" r:id="R8ac26db7890a4f1b"/>
    <p:sldId xmlns:r="http://schemas.openxmlformats.org/officeDocument/2006/relationships" id="259" r:id="R64a2d4f784da4548"/>
    <p:sldId xmlns:r="http://schemas.openxmlformats.org/officeDocument/2006/relationships" id="260" r:id="Raf22e1f220d54f0a"/>
    <p:sldId xmlns:r="http://schemas.openxmlformats.org/officeDocument/2006/relationships" id="261" r:id="R18ad3a69d0844b7f"/>
    <p:sldId xmlns:r="http://schemas.openxmlformats.org/officeDocument/2006/relationships" id="262" r:id="R47f910b3bece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883e6323f45f6" /><Relationship Type="http://schemas.openxmlformats.org/officeDocument/2006/relationships/slide" Target="/ppt/slides/slide1.xml" Id="Rcc023fd655234a01" /><Relationship Type="http://schemas.openxmlformats.org/officeDocument/2006/relationships/slide" Target="/ppt/slides/slide2.xml" Id="Rfb74423b4d07465a" /><Relationship Type="http://schemas.openxmlformats.org/officeDocument/2006/relationships/slide" Target="/ppt/slides/slide3.xml" Id="R8ac26db7890a4f1b" /><Relationship Type="http://schemas.openxmlformats.org/officeDocument/2006/relationships/slide" Target="/ppt/slides/slide4.xml" Id="R64a2d4f784da4548" /><Relationship Type="http://schemas.openxmlformats.org/officeDocument/2006/relationships/slide" Target="/ppt/slides/slide5.xml" Id="Raf22e1f220d54f0a" /><Relationship Type="http://schemas.openxmlformats.org/officeDocument/2006/relationships/slide" Target="/ppt/slides/slide6.xml" Id="R18ad3a69d0844b7f" /><Relationship Type="http://schemas.openxmlformats.org/officeDocument/2006/relationships/slide" Target="/ppt/slides/slide7.xml" Id="R47f910b3bece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2651fd72e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8730c76544c63" /><Relationship Type="http://schemas.openxmlformats.org/officeDocument/2006/relationships/theme" Target="/ppt/slideMasters/theme/theme1.xml" Id="Rbd91b131de8f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8730c7654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f672786424f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978fab356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63100258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bcafadee9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0dc5fe70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b039d90e0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76fb7fcb7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7 115 313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ACHOUR INVEST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&amp; HENRIKSEN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PINO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