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a676d8bfd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d6c2e0d3d4ead"/>
  </p:sldMasterIdLst>
  <p:sldIdLst>
    <p:sldId xmlns:r="http://schemas.openxmlformats.org/officeDocument/2006/relationships" id="256" r:id="R0275a896c8f64749"/>
    <p:sldId xmlns:r="http://schemas.openxmlformats.org/officeDocument/2006/relationships" id="257" r:id="R8819096ea7d54e46"/>
    <p:sldId xmlns:r="http://schemas.openxmlformats.org/officeDocument/2006/relationships" id="258" r:id="R149be765b6834c79"/>
    <p:sldId xmlns:r="http://schemas.openxmlformats.org/officeDocument/2006/relationships" id="259" r:id="R22439eff92b144b2"/>
    <p:sldId xmlns:r="http://schemas.openxmlformats.org/officeDocument/2006/relationships" id="260" r:id="Rbd8d9334df5e4e63"/>
    <p:sldId xmlns:r="http://schemas.openxmlformats.org/officeDocument/2006/relationships" id="261" r:id="R27c2d7faa91f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d6c2e0d3d4ead" /><Relationship Type="http://schemas.openxmlformats.org/officeDocument/2006/relationships/slide" Target="/ppt/slides/slide1.xml" Id="R0275a896c8f64749" /><Relationship Type="http://schemas.openxmlformats.org/officeDocument/2006/relationships/slide" Target="/ppt/slides/slide2.xml" Id="R8819096ea7d54e46" /><Relationship Type="http://schemas.openxmlformats.org/officeDocument/2006/relationships/slide" Target="/ppt/slides/slide3.xml" Id="R149be765b6834c79" /><Relationship Type="http://schemas.openxmlformats.org/officeDocument/2006/relationships/slide" Target="/ppt/slides/slide4.xml" Id="R22439eff92b144b2" /><Relationship Type="http://schemas.openxmlformats.org/officeDocument/2006/relationships/slide" Target="/ppt/slides/slide5.xml" Id="Rbd8d9334df5e4e63" /><Relationship Type="http://schemas.openxmlformats.org/officeDocument/2006/relationships/slide" Target="/ppt/slides/slide6.xml" Id="R27c2d7faa91f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a326fbea9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d19df21b4a5e" /><Relationship Type="http://schemas.openxmlformats.org/officeDocument/2006/relationships/theme" Target="/ppt/slideMasters/theme/theme1.xml" Id="R2d86382154c3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3d19df21b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31b5eb47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b2bbff5d0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f396382e2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004c6f8e9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597c03a7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78100ee61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