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4d87ee8e8847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5cd908351c4447"/>
  </p:sldMasterIdLst>
  <p:sldIdLst>
    <p:sldId xmlns:r="http://schemas.openxmlformats.org/officeDocument/2006/relationships" id="256" r:id="R2aced3d726364518"/>
    <p:sldId xmlns:r="http://schemas.openxmlformats.org/officeDocument/2006/relationships" id="257" r:id="Rea44fb55f4d34b3b"/>
    <p:sldId xmlns:r="http://schemas.openxmlformats.org/officeDocument/2006/relationships" id="258" r:id="Re9bfaca7f10346c6"/>
    <p:sldId xmlns:r="http://schemas.openxmlformats.org/officeDocument/2006/relationships" id="259" r:id="R243185686e5e4511"/>
    <p:sldId xmlns:r="http://schemas.openxmlformats.org/officeDocument/2006/relationships" id="260" r:id="R982ad0fa6d9b49cc"/>
    <p:sldId xmlns:r="http://schemas.openxmlformats.org/officeDocument/2006/relationships" id="261" r:id="R2e930f2eb94444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5cd908351c4447" /><Relationship Type="http://schemas.openxmlformats.org/officeDocument/2006/relationships/slide" Target="/ppt/slides/slide1.xml" Id="R2aced3d726364518" /><Relationship Type="http://schemas.openxmlformats.org/officeDocument/2006/relationships/slide" Target="/ppt/slides/slide2.xml" Id="Rea44fb55f4d34b3b" /><Relationship Type="http://schemas.openxmlformats.org/officeDocument/2006/relationships/slide" Target="/ppt/slides/slide3.xml" Id="Re9bfaca7f10346c6" /><Relationship Type="http://schemas.openxmlformats.org/officeDocument/2006/relationships/slide" Target="/ppt/slides/slide4.xml" Id="R243185686e5e4511" /><Relationship Type="http://schemas.openxmlformats.org/officeDocument/2006/relationships/slide" Target="/ppt/slides/slide5.xml" Id="R982ad0fa6d9b49cc" /><Relationship Type="http://schemas.openxmlformats.org/officeDocument/2006/relationships/slide" Target="/ppt/slides/slide6.xml" Id="R2e930f2eb94444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498fa72bb747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8e0ebb56b422e" /><Relationship Type="http://schemas.openxmlformats.org/officeDocument/2006/relationships/theme" Target="/ppt/slideMasters/theme/theme1.xml" Id="R6875141e8cf346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38e0ebb56b42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15fc703d848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22565bd7a44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90ccad10347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5fa1acc234a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5e3c249b247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b74acf9544f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