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027d0ce68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f37d5f10c4040"/>
  </p:sldMasterIdLst>
  <p:sldIdLst>
    <p:sldId xmlns:r="http://schemas.openxmlformats.org/officeDocument/2006/relationships" id="256" r:id="Re5f1d361cd9e4c37"/>
    <p:sldId xmlns:r="http://schemas.openxmlformats.org/officeDocument/2006/relationships" id="257" r:id="R17a68dc0119d475a"/>
    <p:sldId xmlns:r="http://schemas.openxmlformats.org/officeDocument/2006/relationships" id="258" r:id="R29fcae5754034663"/>
    <p:sldId xmlns:r="http://schemas.openxmlformats.org/officeDocument/2006/relationships" id="259" r:id="Rcc7fed7d6e744bf3"/>
    <p:sldId xmlns:r="http://schemas.openxmlformats.org/officeDocument/2006/relationships" id="260" r:id="R0a76e35033894894"/>
    <p:sldId xmlns:r="http://schemas.openxmlformats.org/officeDocument/2006/relationships" id="261" r:id="R13be1aa9a9dc4cca"/>
    <p:sldId xmlns:r="http://schemas.openxmlformats.org/officeDocument/2006/relationships" id="262" r:id="R153a84a2f668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f37d5f10c4040" /><Relationship Type="http://schemas.openxmlformats.org/officeDocument/2006/relationships/slide" Target="/ppt/slides/slide1.xml" Id="Re5f1d361cd9e4c37" /><Relationship Type="http://schemas.openxmlformats.org/officeDocument/2006/relationships/slide" Target="/ppt/slides/slide2.xml" Id="R17a68dc0119d475a" /><Relationship Type="http://schemas.openxmlformats.org/officeDocument/2006/relationships/slide" Target="/ppt/slides/slide3.xml" Id="R29fcae5754034663" /><Relationship Type="http://schemas.openxmlformats.org/officeDocument/2006/relationships/slide" Target="/ppt/slides/slide4.xml" Id="Rcc7fed7d6e744bf3" /><Relationship Type="http://schemas.openxmlformats.org/officeDocument/2006/relationships/slide" Target="/ppt/slides/slide5.xml" Id="R0a76e35033894894" /><Relationship Type="http://schemas.openxmlformats.org/officeDocument/2006/relationships/slide" Target="/ppt/slides/slide6.xml" Id="R13be1aa9a9dc4cca" /><Relationship Type="http://schemas.openxmlformats.org/officeDocument/2006/relationships/slide" Target="/ppt/slides/slide7.xml" Id="R153a84a2f668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e26b43679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ea69ae0004db2" /><Relationship Type="http://schemas.openxmlformats.org/officeDocument/2006/relationships/theme" Target="/ppt/slideMasters/theme/theme1.xml" Id="Rdbfd16196e53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ea69ae0004d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aabc2692d4f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5b168814b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111b5a40c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f242ce899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537582e73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ff5af4c8e47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cef05a427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