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306230a4b8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7d0e768ab4860"/>
  </p:sldMasterIdLst>
  <p:sldIdLst>
    <p:sldId xmlns:r="http://schemas.openxmlformats.org/officeDocument/2006/relationships" id="256" r:id="Rd33762cef7174ad5"/>
    <p:sldId xmlns:r="http://schemas.openxmlformats.org/officeDocument/2006/relationships" id="257" r:id="R2c7f23eaa1dc4144"/>
    <p:sldId xmlns:r="http://schemas.openxmlformats.org/officeDocument/2006/relationships" id="258" r:id="R7c54694ee89f4634"/>
    <p:sldId xmlns:r="http://schemas.openxmlformats.org/officeDocument/2006/relationships" id="259" r:id="Rc7327cd3282b4885"/>
    <p:sldId xmlns:r="http://schemas.openxmlformats.org/officeDocument/2006/relationships" id="260" r:id="R24fb58a4c1e44734"/>
    <p:sldId xmlns:r="http://schemas.openxmlformats.org/officeDocument/2006/relationships" id="261" r:id="R38ae1524428e4f71"/>
    <p:sldId xmlns:r="http://schemas.openxmlformats.org/officeDocument/2006/relationships" id="262" r:id="R0c6a6d745bdc4e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7d0e768ab4860" /><Relationship Type="http://schemas.openxmlformats.org/officeDocument/2006/relationships/slide" Target="/ppt/slides/slide1.xml" Id="Rd33762cef7174ad5" /><Relationship Type="http://schemas.openxmlformats.org/officeDocument/2006/relationships/slide" Target="/ppt/slides/slide2.xml" Id="R2c7f23eaa1dc4144" /><Relationship Type="http://schemas.openxmlformats.org/officeDocument/2006/relationships/slide" Target="/ppt/slides/slide3.xml" Id="R7c54694ee89f4634" /><Relationship Type="http://schemas.openxmlformats.org/officeDocument/2006/relationships/slide" Target="/ppt/slides/slide4.xml" Id="Rc7327cd3282b4885" /><Relationship Type="http://schemas.openxmlformats.org/officeDocument/2006/relationships/slide" Target="/ppt/slides/slide5.xml" Id="R24fb58a4c1e44734" /><Relationship Type="http://schemas.openxmlformats.org/officeDocument/2006/relationships/slide" Target="/ppt/slides/slide6.xml" Id="R38ae1524428e4f71" /><Relationship Type="http://schemas.openxmlformats.org/officeDocument/2006/relationships/slide" Target="/ppt/slides/slide7.xml" Id="R0c6a6d745bdc4e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ad10e1b28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333c1ebc45f3" /><Relationship Type="http://schemas.openxmlformats.org/officeDocument/2006/relationships/theme" Target="/ppt/slideMasters/theme/theme1.xml" Id="Re08e9052fa16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8333c1ebc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e7abda9cb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fb1b9e049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9185ca17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24fc6b60e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56c0c215e40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4947c04748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51d7645e9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