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09bb6b7894a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eb70c948224abd"/>
  </p:sldMasterIdLst>
  <p:sldIdLst>
    <p:sldId xmlns:r="http://schemas.openxmlformats.org/officeDocument/2006/relationships" id="256" r:id="Rf71ee18fd54a411c"/>
    <p:sldId xmlns:r="http://schemas.openxmlformats.org/officeDocument/2006/relationships" id="257" r:id="Rf2f2df1205ca4b30"/>
    <p:sldId xmlns:r="http://schemas.openxmlformats.org/officeDocument/2006/relationships" id="258" r:id="Ra8bf81557e764cfd"/>
    <p:sldId xmlns:r="http://schemas.openxmlformats.org/officeDocument/2006/relationships" id="259" r:id="R36eb50e0dfe84bb7"/>
    <p:sldId xmlns:r="http://schemas.openxmlformats.org/officeDocument/2006/relationships" id="260" r:id="R8e094fdbee544d58"/>
    <p:sldId xmlns:r="http://schemas.openxmlformats.org/officeDocument/2006/relationships" id="261" r:id="R11560df53d6f48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b70c948224abd" /><Relationship Type="http://schemas.openxmlformats.org/officeDocument/2006/relationships/slide" Target="/ppt/slides/slide1.xml" Id="Rf71ee18fd54a411c" /><Relationship Type="http://schemas.openxmlformats.org/officeDocument/2006/relationships/slide" Target="/ppt/slides/slide2.xml" Id="Rf2f2df1205ca4b30" /><Relationship Type="http://schemas.openxmlformats.org/officeDocument/2006/relationships/slide" Target="/ppt/slides/slide3.xml" Id="Ra8bf81557e764cfd" /><Relationship Type="http://schemas.openxmlformats.org/officeDocument/2006/relationships/slide" Target="/ppt/slides/slide4.xml" Id="R36eb50e0dfe84bb7" /><Relationship Type="http://schemas.openxmlformats.org/officeDocument/2006/relationships/slide" Target="/ppt/slides/slide5.xml" Id="R8e094fdbee544d58" /><Relationship Type="http://schemas.openxmlformats.org/officeDocument/2006/relationships/slide" Target="/ppt/slides/slide6.xml" Id="R11560df53d6f48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5152d760747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8c828db384022" /><Relationship Type="http://schemas.openxmlformats.org/officeDocument/2006/relationships/theme" Target="/ppt/slideMasters/theme/theme1.xml" Id="R02b119c94d104b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98c828db38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9466a9646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1e7bef999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3c8535a9244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b7d1fe15547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c5709c22848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49df743cd48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SANNA AS ble etablert [år] og holder til i Ulefoss.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10 133 084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214 075 124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230 256 345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Jernværksvegen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928 320 340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