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e3e8c023bd4d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f668acb9f24edc"/>
  </p:sldMasterIdLst>
  <p:sldIdLst>
    <p:sldId xmlns:r="http://schemas.openxmlformats.org/officeDocument/2006/relationships" id="256" r:id="R472c569b214d4bcf"/>
    <p:sldId xmlns:r="http://schemas.openxmlformats.org/officeDocument/2006/relationships" id="257" r:id="R74f28850a0dd4470"/>
    <p:sldId xmlns:r="http://schemas.openxmlformats.org/officeDocument/2006/relationships" id="258" r:id="R2ad33c6516974407"/>
    <p:sldId xmlns:r="http://schemas.openxmlformats.org/officeDocument/2006/relationships" id="259" r:id="R2ffcd583ab4746c4"/>
    <p:sldId xmlns:r="http://schemas.openxmlformats.org/officeDocument/2006/relationships" id="260" r:id="R8bce2655718545e7"/>
    <p:sldId xmlns:r="http://schemas.openxmlformats.org/officeDocument/2006/relationships" id="261" r:id="Rc491358af91e489f"/>
    <p:sldId xmlns:r="http://schemas.openxmlformats.org/officeDocument/2006/relationships" id="262" r:id="Rb407d5f40a3749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668acb9f24edc" /><Relationship Type="http://schemas.openxmlformats.org/officeDocument/2006/relationships/slide" Target="/ppt/slides/slide1.xml" Id="R472c569b214d4bcf" /><Relationship Type="http://schemas.openxmlformats.org/officeDocument/2006/relationships/slide" Target="/ppt/slides/slide2.xml" Id="R74f28850a0dd4470" /><Relationship Type="http://schemas.openxmlformats.org/officeDocument/2006/relationships/slide" Target="/ppt/slides/slide3.xml" Id="R2ad33c6516974407" /><Relationship Type="http://schemas.openxmlformats.org/officeDocument/2006/relationships/slide" Target="/ppt/slides/slide4.xml" Id="R2ffcd583ab4746c4" /><Relationship Type="http://schemas.openxmlformats.org/officeDocument/2006/relationships/slide" Target="/ppt/slides/slide5.xml" Id="R8bce2655718545e7" /><Relationship Type="http://schemas.openxmlformats.org/officeDocument/2006/relationships/slide" Target="/ppt/slides/slide6.xml" Id="Rc491358af91e489f" /><Relationship Type="http://schemas.openxmlformats.org/officeDocument/2006/relationships/slide" Target="/ppt/slides/slide7.xml" Id="Rb407d5f40a3749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870ee04e844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0675dbaa84886" /><Relationship Type="http://schemas.openxmlformats.org/officeDocument/2006/relationships/theme" Target="/ppt/slideMasters/theme/theme1.xml" Id="Rd587c3eb603e45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c0675dbaa848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bd39403534b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271399bc84d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9e6ceca2849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8779a6c4f46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1d39cf5cd4e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09931739842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f2bc262fa4a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KHAUGEN INVEST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KRISTIAN BRANDVIK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Haugen, Hesttrøa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kristian@haugen-elektro.no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