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c93d779c85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d3841b16f34bac"/>
  </p:sldMasterIdLst>
  <p:sldIdLst>
    <p:sldId xmlns:r="http://schemas.openxmlformats.org/officeDocument/2006/relationships" id="256" r:id="R391d4dfd28404161"/>
    <p:sldId xmlns:r="http://schemas.openxmlformats.org/officeDocument/2006/relationships" id="257" r:id="Rf4a9fba638094b46"/>
    <p:sldId xmlns:r="http://schemas.openxmlformats.org/officeDocument/2006/relationships" id="258" r:id="R0c653b9cc9524111"/>
    <p:sldId xmlns:r="http://schemas.openxmlformats.org/officeDocument/2006/relationships" id="259" r:id="R618a0aa86a8d46f7"/>
    <p:sldId xmlns:r="http://schemas.openxmlformats.org/officeDocument/2006/relationships" id="260" r:id="R362ac9f6ce6349cf"/>
    <p:sldId xmlns:r="http://schemas.openxmlformats.org/officeDocument/2006/relationships" id="261" r:id="Rf31873d6dc5d4055"/>
    <p:sldId xmlns:r="http://schemas.openxmlformats.org/officeDocument/2006/relationships" id="262" r:id="R9cda1c2726f7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3841b16f34bac" /><Relationship Type="http://schemas.openxmlformats.org/officeDocument/2006/relationships/slide" Target="/ppt/slides/slide1.xml" Id="R391d4dfd28404161" /><Relationship Type="http://schemas.openxmlformats.org/officeDocument/2006/relationships/slide" Target="/ppt/slides/slide2.xml" Id="Rf4a9fba638094b46" /><Relationship Type="http://schemas.openxmlformats.org/officeDocument/2006/relationships/slide" Target="/ppt/slides/slide3.xml" Id="R0c653b9cc9524111" /><Relationship Type="http://schemas.openxmlformats.org/officeDocument/2006/relationships/slide" Target="/ppt/slides/slide4.xml" Id="R618a0aa86a8d46f7" /><Relationship Type="http://schemas.openxmlformats.org/officeDocument/2006/relationships/slide" Target="/ppt/slides/slide5.xml" Id="R362ac9f6ce6349cf" /><Relationship Type="http://schemas.openxmlformats.org/officeDocument/2006/relationships/slide" Target="/ppt/slides/slide6.xml" Id="Rf31873d6dc5d4055" /><Relationship Type="http://schemas.openxmlformats.org/officeDocument/2006/relationships/slide" Target="/ppt/slides/slide7.xml" Id="R9cda1c2726f7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f50149ffd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21c6115654ec9" /><Relationship Type="http://schemas.openxmlformats.org/officeDocument/2006/relationships/theme" Target="/ppt/slideMasters/theme/theme1.xml" Id="Rc70cdf3c8dcc41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21c611565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0084823514e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f97af597343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f178eeb80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3f921eb544e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fb7c598f6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7dc29bae64c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4e0be945f46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Njøtevegen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