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923637618445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53c53673f640b4"/>
  </p:sldMasterIdLst>
  <p:sldIdLst>
    <p:sldId xmlns:r="http://schemas.openxmlformats.org/officeDocument/2006/relationships" id="256" r:id="R533a49877ed34c53"/>
    <p:sldId xmlns:r="http://schemas.openxmlformats.org/officeDocument/2006/relationships" id="257" r:id="Raaa765d21685447e"/>
    <p:sldId xmlns:r="http://schemas.openxmlformats.org/officeDocument/2006/relationships" id="258" r:id="R3a81ec7ade844ade"/>
    <p:sldId xmlns:r="http://schemas.openxmlformats.org/officeDocument/2006/relationships" id="259" r:id="R2c756029fea948df"/>
    <p:sldId xmlns:r="http://schemas.openxmlformats.org/officeDocument/2006/relationships" id="260" r:id="Rea03c0d3bd5048b6"/>
    <p:sldId xmlns:r="http://schemas.openxmlformats.org/officeDocument/2006/relationships" id="261" r:id="R6663e83c19224c52"/>
    <p:sldId xmlns:r="http://schemas.openxmlformats.org/officeDocument/2006/relationships" id="262" r:id="R9fe8a8ab40bc4e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53c53673f640b4" /><Relationship Type="http://schemas.openxmlformats.org/officeDocument/2006/relationships/slide" Target="/ppt/slides/slide1.xml" Id="R533a49877ed34c53" /><Relationship Type="http://schemas.openxmlformats.org/officeDocument/2006/relationships/slide" Target="/ppt/slides/slide2.xml" Id="Raaa765d21685447e" /><Relationship Type="http://schemas.openxmlformats.org/officeDocument/2006/relationships/slide" Target="/ppt/slides/slide3.xml" Id="R3a81ec7ade844ade" /><Relationship Type="http://schemas.openxmlformats.org/officeDocument/2006/relationships/slide" Target="/ppt/slides/slide4.xml" Id="R2c756029fea948df" /><Relationship Type="http://schemas.openxmlformats.org/officeDocument/2006/relationships/slide" Target="/ppt/slides/slide5.xml" Id="Rea03c0d3bd5048b6" /><Relationship Type="http://schemas.openxmlformats.org/officeDocument/2006/relationships/slide" Target="/ppt/slides/slide6.xml" Id="R6663e83c19224c52" /><Relationship Type="http://schemas.openxmlformats.org/officeDocument/2006/relationships/slide" Target="/ppt/slides/slide7.xml" Id="R9fe8a8ab40bc4e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eaa1a073f44e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01a3d608c5408d" /><Relationship Type="http://schemas.openxmlformats.org/officeDocument/2006/relationships/theme" Target="/ppt/slideMasters/theme/theme1.xml" Id="R24ef759c2e28443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01a3d608c540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c6a02fc5544b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16d25947d149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5348afbb534c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3dfb6da7f14f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c357a79db64b4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46cbaa55f8409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9113a96dda4e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I. ANDERSEN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I. ANDERSEN HOLDING AS ble etablert [år] og holder til i Nyborg.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−13 390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136 792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535 899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2 237 091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INGE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Inge Andersen, Myrdalsvegen 42J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5130 Nyborg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928 447 235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