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7fbb19eb6b43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affd8af8ba4d57"/>
  </p:sldMasterIdLst>
  <p:sldIdLst>
    <p:sldId xmlns:r="http://schemas.openxmlformats.org/officeDocument/2006/relationships" id="256" r:id="R429d1a9a8f5c4920"/>
    <p:sldId xmlns:r="http://schemas.openxmlformats.org/officeDocument/2006/relationships" id="257" r:id="R2723698b16654007"/>
    <p:sldId xmlns:r="http://schemas.openxmlformats.org/officeDocument/2006/relationships" id="258" r:id="Rfe18c7ed19914b00"/>
    <p:sldId xmlns:r="http://schemas.openxmlformats.org/officeDocument/2006/relationships" id="259" r:id="R81d5db1aedf34e83"/>
    <p:sldId xmlns:r="http://schemas.openxmlformats.org/officeDocument/2006/relationships" id="260" r:id="Rcda2c4533c49489b"/>
    <p:sldId xmlns:r="http://schemas.openxmlformats.org/officeDocument/2006/relationships" id="261" r:id="R540581c0c3854f4e"/>
    <p:sldId xmlns:r="http://schemas.openxmlformats.org/officeDocument/2006/relationships" id="262" r:id="R3dadfa15054244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affd8af8ba4d57" /><Relationship Type="http://schemas.openxmlformats.org/officeDocument/2006/relationships/slide" Target="/ppt/slides/slide1.xml" Id="R429d1a9a8f5c4920" /><Relationship Type="http://schemas.openxmlformats.org/officeDocument/2006/relationships/slide" Target="/ppt/slides/slide2.xml" Id="R2723698b16654007" /><Relationship Type="http://schemas.openxmlformats.org/officeDocument/2006/relationships/slide" Target="/ppt/slides/slide3.xml" Id="Rfe18c7ed19914b00" /><Relationship Type="http://schemas.openxmlformats.org/officeDocument/2006/relationships/slide" Target="/ppt/slides/slide4.xml" Id="R81d5db1aedf34e83" /><Relationship Type="http://schemas.openxmlformats.org/officeDocument/2006/relationships/slide" Target="/ppt/slides/slide5.xml" Id="Rcda2c4533c49489b" /><Relationship Type="http://schemas.openxmlformats.org/officeDocument/2006/relationships/slide" Target="/ppt/slides/slide6.xml" Id="R540581c0c3854f4e" /><Relationship Type="http://schemas.openxmlformats.org/officeDocument/2006/relationships/slide" Target="/ppt/slides/slide7.xml" Id="R3dadfa15054244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1023f4c3244f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9b7444a35d4b5c" /><Relationship Type="http://schemas.openxmlformats.org/officeDocument/2006/relationships/theme" Target="/ppt/slideMasters/theme/theme1.xml" Id="Rc658729ec6e242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9b7444a35d4b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14fbf01754b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900cd1fd849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9411e637d43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d67eb760641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846a18fc9642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1534ae07864c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7293aaceb54c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GRESSQUEL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GRESSQUEL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GRESSQUEL CONSULTING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GRESSQUEL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GRESSQUEL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GRESSQUEL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2 277 636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895 100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695 370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4 007 091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4 456 785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GRESSQUEL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GALLEON INVESTMENT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GRESSQUEL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husmanns gate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0598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928 458 997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GRESSQUEL CONSULTING AS</a:t>
            </a:r>
          </a:p>
        </p:txBody>
      </p:sp>
    </p:spTree>
  </p:cSld>
  <p:clrMapOvr>
    <a:masterClrMapping xmlns:a="http://schemas.openxmlformats.org/drawingml/2006/main"/>
  </p:clrMapOvr>
</p:sld>
</file>