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682ff812c144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a724c57e7c47d6"/>
  </p:sldMasterIdLst>
  <p:sldIdLst>
    <p:sldId xmlns:r="http://schemas.openxmlformats.org/officeDocument/2006/relationships" id="256" r:id="R968d6e8d8ec24318"/>
    <p:sldId xmlns:r="http://schemas.openxmlformats.org/officeDocument/2006/relationships" id="257" r:id="Rcc3dfb760ef0446d"/>
    <p:sldId xmlns:r="http://schemas.openxmlformats.org/officeDocument/2006/relationships" id="258" r:id="R7bae8f28050e44c1"/>
    <p:sldId xmlns:r="http://schemas.openxmlformats.org/officeDocument/2006/relationships" id="259" r:id="Rbe0b052295db4148"/>
    <p:sldId xmlns:r="http://schemas.openxmlformats.org/officeDocument/2006/relationships" id="260" r:id="Rfa15cf6af52144c2"/>
    <p:sldId xmlns:r="http://schemas.openxmlformats.org/officeDocument/2006/relationships" id="261" r:id="R22bdb5a8e70f4d57"/>
    <p:sldId xmlns:r="http://schemas.openxmlformats.org/officeDocument/2006/relationships" id="262" r:id="Rf9657fad16544d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a724c57e7c47d6" /><Relationship Type="http://schemas.openxmlformats.org/officeDocument/2006/relationships/slide" Target="/ppt/slides/slide1.xml" Id="R968d6e8d8ec24318" /><Relationship Type="http://schemas.openxmlformats.org/officeDocument/2006/relationships/slide" Target="/ppt/slides/slide2.xml" Id="Rcc3dfb760ef0446d" /><Relationship Type="http://schemas.openxmlformats.org/officeDocument/2006/relationships/slide" Target="/ppt/slides/slide3.xml" Id="R7bae8f28050e44c1" /><Relationship Type="http://schemas.openxmlformats.org/officeDocument/2006/relationships/slide" Target="/ppt/slides/slide4.xml" Id="Rbe0b052295db4148" /><Relationship Type="http://schemas.openxmlformats.org/officeDocument/2006/relationships/slide" Target="/ppt/slides/slide5.xml" Id="Rfa15cf6af52144c2" /><Relationship Type="http://schemas.openxmlformats.org/officeDocument/2006/relationships/slide" Target="/ppt/slides/slide6.xml" Id="R22bdb5a8e70f4d57" /><Relationship Type="http://schemas.openxmlformats.org/officeDocument/2006/relationships/slide" Target="/ppt/slides/slide7.xml" Id="Rf9657fad16544d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d2eefe4fa944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bd341f54f4c21" /><Relationship Type="http://schemas.openxmlformats.org/officeDocument/2006/relationships/theme" Target="/ppt/slideMasters/theme/theme1.xml" Id="Rf6f78dd3765247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fbd341f54f4c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c852aa21642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a8294e4ac49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b39ba70c24d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9174c652a41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6325641b54e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da98a37534d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95c09379042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 BRÅTVEIT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BRÅTVEIT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999 312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2 122 588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2 122 588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BRÅTVEIT JARLE LØLAND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Skruss-Eikeland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4308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928 468 356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