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87dc68ba1145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2c2c1bc2e648a1"/>
  </p:sldMasterIdLst>
  <p:sldIdLst>
    <p:sldId xmlns:r="http://schemas.openxmlformats.org/officeDocument/2006/relationships" id="256" r:id="R02ba77da3d7c4174"/>
    <p:sldId xmlns:r="http://schemas.openxmlformats.org/officeDocument/2006/relationships" id="257" r:id="R5ba230bf4da847ec"/>
    <p:sldId xmlns:r="http://schemas.openxmlformats.org/officeDocument/2006/relationships" id="258" r:id="Ra7b8941684ce400d"/>
    <p:sldId xmlns:r="http://schemas.openxmlformats.org/officeDocument/2006/relationships" id="259" r:id="Rceefb0a5911b4f11"/>
    <p:sldId xmlns:r="http://schemas.openxmlformats.org/officeDocument/2006/relationships" id="260" r:id="R2013815f9c5c4441"/>
    <p:sldId xmlns:r="http://schemas.openxmlformats.org/officeDocument/2006/relationships" id="261" r:id="R951f23396b474363"/>
    <p:sldId xmlns:r="http://schemas.openxmlformats.org/officeDocument/2006/relationships" id="262" r:id="R61c8eca103654e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c2c1bc2e648a1" /><Relationship Type="http://schemas.openxmlformats.org/officeDocument/2006/relationships/slide" Target="/ppt/slides/slide1.xml" Id="R02ba77da3d7c4174" /><Relationship Type="http://schemas.openxmlformats.org/officeDocument/2006/relationships/slide" Target="/ppt/slides/slide2.xml" Id="R5ba230bf4da847ec" /><Relationship Type="http://schemas.openxmlformats.org/officeDocument/2006/relationships/slide" Target="/ppt/slides/slide3.xml" Id="Ra7b8941684ce400d" /><Relationship Type="http://schemas.openxmlformats.org/officeDocument/2006/relationships/slide" Target="/ppt/slides/slide4.xml" Id="Rceefb0a5911b4f11" /><Relationship Type="http://schemas.openxmlformats.org/officeDocument/2006/relationships/slide" Target="/ppt/slides/slide5.xml" Id="R2013815f9c5c4441" /><Relationship Type="http://schemas.openxmlformats.org/officeDocument/2006/relationships/slide" Target="/ppt/slides/slide6.xml" Id="R951f23396b474363" /><Relationship Type="http://schemas.openxmlformats.org/officeDocument/2006/relationships/slide" Target="/ppt/slides/slide7.xml" Id="R61c8eca103654e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9ed8f43a948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f49f575974b75" /><Relationship Type="http://schemas.openxmlformats.org/officeDocument/2006/relationships/theme" Target="/ppt/slideMasters/theme/theme1.xml" Id="R1baa95f2ab9644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5f49f575974b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77b02ef3545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42a9df89142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dc77e6b5b46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0ec4df48049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6428878e54e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664d746e94b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1441008d44e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