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0efd9c09b44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9aaedcdd74855"/>
  </p:sldMasterIdLst>
  <p:sldIdLst>
    <p:sldId xmlns:r="http://schemas.openxmlformats.org/officeDocument/2006/relationships" id="256" r:id="Re04a8f20a50440c1"/>
    <p:sldId xmlns:r="http://schemas.openxmlformats.org/officeDocument/2006/relationships" id="257" r:id="R0533504759db430a"/>
    <p:sldId xmlns:r="http://schemas.openxmlformats.org/officeDocument/2006/relationships" id="258" r:id="Rf1e3b76981ce48b7"/>
    <p:sldId xmlns:r="http://schemas.openxmlformats.org/officeDocument/2006/relationships" id="259" r:id="R95a5ac16e102464a"/>
    <p:sldId xmlns:r="http://schemas.openxmlformats.org/officeDocument/2006/relationships" id="260" r:id="R597cda3e62894729"/>
    <p:sldId xmlns:r="http://schemas.openxmlformats.org/officeDocument/2006/relationships" id="261" r:id="R405f9f9eafdc47d9"/>
    <p:sldId xmlns:r="http://schemas.openxmlformats.org/officeDocument/2006/relationships" id="262" r:id="R95a29bdfbffe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9aaedcdd74855" /><Relationship Type="http://schemas.openxmlformats.org/officeDocument/2006/relationships/slide" Target="/ppt/slides/slide1.xml" Id="Re04a8f20a50440c1" /><Relationship Type="http://schemas.openxmlformats.org/officeDocument/2006/relationships/slide" Target="/ppt/slides/slide2.xml" Id="R0533504759db430a" /><Relationship Type="http://schemas.openxmlformats.org/officeDocument/2006/relationships/slide" Target="/ppt/slides/slide3.xml" Id="Rf1e3b76981ce48b7" /><Relationship Type="http://schemas.openxmlformats.org/officeDocument/2006/relationships/slide" Target="/ppt/slides/slide4.xml" Id="R95a5ac16e102464a" /><Relationship Type="http://schemas.openxmlformats.org/officeDocument/2006/relationships/slide" Target="/ppt/slides/slide5.xml" Id="R597cda3e62894729" /><Relationship Type="http://schemas.openxmlformats.org/officeDocument/2006/relationships/slide" Target="/ppt/slides/slide6.xml" Id="R405f9f9eafdc47d9" /><Relationship Type="http://schemas.openxmlformats.org/officeDocument/2006/relationships/slide" Target="/ppt/slides/slide7.xml" Id="R95a29bdfbffe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03cb9cd01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b9648832042d9" /><Relationship Type="http://schemas.openxmlformats.org/officeDocument/2006/relationships/theme" Target="/ppt/slideMasters/theme/theme1.xml" Id="R8921465fda3941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fb96488320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f39bd5e4e49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7810ee9374a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3b75f257d43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eb0bea5dc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f2a79ba3b45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f3332ffa8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185c1bb1a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 BJERKLI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 BJERKLI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BJERKLI STEINAR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Svehøgda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928 550 621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 BJERKLI AS</a:t>
            </a:r>
          </a:p>
        </p:txBody>
      </p:sp>
    </p:spTree>
  </p:cSld>
  <p:clrMapOvr>
    <a:masterClrMapping xmlns:a="http://schemas.openxmlformats.org/drawingml/2006/main"/>
  </p:clrMapOvr>
</p:sld>
</file>