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171cd3eb9744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6677b5fe23483d"/>
  </p:sldMasterIdLst>
  <p:sldIdLst>
    <p:sldId xmlns:r="http://schemas.openxmlformats.org/officeDocument/2006/relationships" id="256" r:id="R4e7af8b48ec3418a"/>
    <p:sldId xmlns:r="http://schemas.openxmlformats.org/officeDocument/2006/relationships" id="257" r:id="R5bca6664b28841bb"/>
    <p:sldId xmlns:r="http://schemas.openxmlformats.org/officeDocument/2006/relationships" id="258" r:id="Rf7de49a85671431c"/>
    <p:sldId xmlns:r="http://schemas.openxmlformats.org/officeDocument/2006/relationships" id="259" r:id="R628572075f1746d6"/>
    <p:sldId xmlns:r="http://schemas.openxmlformats.org/officeDocument/2006/relationships" id="260" r:id="R6162f3a6213141c8"/>
    <p:sldId xmlns:r="http://schemas.openxmlformats.org/officeDocument/2006/relationships" id="261" r:id="Rc3f4bdc3043d4668"/>
    <p:sldId xmlns:r="http://schemas.openxmlformats.org/officeDocument/2006/relationships" id="262" r:id="R96427e520a9240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6677b5fe23483d" /><Relationship Type="http://schemas.openxmlformats.org/officeDocument/2006/relationships/slide" Target="/ppt/slides/slide1.xml" Id="R4e7af8b48ec3418a" /><Relationship Type="http://schemas.openxmlformats.org/officeDocument/2006/relationships/slide" Target="/ppt/slides/slide2.xml" Id="R5bca6664b28841bb" /><Relationship Type="http://schemas.openxmlformats.org/officeDocument/2006/relationships/slide" Target="/ppt/slides/slide3.xml" Id="Rf7de49a85671431c" /><Relationship Type="http://schemas.openxmlformats.org/officeDocument/2006/relationships/slide" Target="/ppt/slides/slide4.xml" Id="R628572075f1746d6" /><Relationship Type="http://schemas.openxmlformats.org/officeDocument/2006/relationships/slide" Target="/ppt/slides/slide5.xml" Id="R6162f3a6213141c8" /><Relationship Type="http://schemas.openxmlformats.org/officeDocument/2006/relationships/slide" Target="/ppt/slides/slide6.xml" Id="Rc3f4bdc3043d4668" /><Relationship Type="http://schemas.openxmlformats.org/officeDocument/2006/relationships/slide" Target="/ppt/slides/slide7.xml" Id="R96427e520a9240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d7aec58eb342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abecd4ca34283" /><Relationship Type="http://schemas.openxmlformats.org/officeDocument/2006/relationships/theme" Target="/ppt/slideMasters/theme/theme1.xml" Id="Rcce39d76171342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eabecd4ca342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6e7fc127647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410ad99a64b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9ade606ec48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e4661edbc4a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e8132c3024f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8430536e348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97706dfaf45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INVEST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196 680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405 166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1 719 666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Skramrudåsen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928 562 921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 INVEST AS</a:t>
            </a:r>
          </a:p>
        </p:txBody>
      </p:sp>
    </p:spTree>
  </p:cSld>
  <p:clrMapOvr>
    <a:masterClrMapping xmlns:a="http://schemas.openxmlformats.org/drawingml/2006/main"/>
  </p:clrMapOvr>
</p:sld>
</file>