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e8bb4d5fd742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f2d9f6c7d440cf"/>
  </p:sldMasterIdLst>
  <p:sldIdLst>
    <p:sldId xmlns:r="http://schemas.openxmlformats.org/officeDocument/2006/relationships" id="256" r:id="R9092d68a1d9045b3"/>
    <p:sldId xmlns:r="http://schemas.openxmlformats.org/officeDocument/2006/relationships" id="257" r:id="Rf6931dd7d73e438a"/>
    <p:sldId xmlns:r="http://schemas.openxmlformats.org/officeDocument/2006/relationships" id="258" r:id="R2cdc6455c5174959"/>
    <p:sldId xmlns:r="http://schemas.openxmlformats.org/officeDocument/2006/relationships" id="259" r:id="R2b6b244c9bf243a5"/>
    <p:sldId xmlns:r="http://schemas.openxmlformats.org/officeDocument/2006/relationships" id="260" r:id="Rde69f0b771c043bd"/>
    <p:sldId xmlns:r="http://schemas.openxmlformats.org/officeDocument/2006/relationships" id="261" r:id="Rfe864508b9db4363"/>
    <p:sldId xmlns:r="http://schemas.openxmlformats.org/officeDocument/2006/relationships" id="262" r:id="Rdfcc5dcbe8da4a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2d9f6c7d440cf" /><Relationship Type="http://schemas.openxmlformats.org/officeDocument/2006/relationships/slide" Target="/ppt/slides/slide1.xml" Id="R9092d68a1d9045b3" /><Relationship Type="http://schemas.openxmlformats.org/officeDocument/2006/relationships/slide" Target="/ppt/slides/slide2.xml" Id="Rf6931dd7d73e438a" /><Relationship Type="http://schemas.openxmlformats.org/officeDocument/2006/relationships/slide" Target="/ppt/slides/slide3.xml" Id="R2cdc6455c5174959" /><Relationship Type="http://schemas.openxmlformats.org/officeDocument/2006/relationships/slide" Target="/ppt/slides/slide4.xml" Id="R2b6b244c9bf243a5" /><Relationship Type="http://schemas.openxmlformats.org/officeDocument/2006/relationships/slide" Target="/ppt/slides/slide5.xml" Id="Rde69f0b771c043bd" /><Relationship Type="http://schemas.openxmlformats.org/officeDocument/2006/relationships/slide" Target="/ppt/slides/slide6.xml" Id="Rfe864508b9db4363" /><Relationship Type="http://schemas.openxmlformats.org/officeDocument/2006/relationships/slide" Target="/ppt/slides/slide7.xml" Id="Rdfcc5dcbe8da4a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c76802a1747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b053a988f47a5" /><Relationship Type="http://schemas.openxmlformats.org/officeDocument/2006/relationships/theme" Target="/ppt/slideMasters/theme/theme1.xml" Id="R7cd6092b440845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0b053a988f47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dd5e521b84b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6aa751e9442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a01a1bd0e48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72632085245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a0868d13c40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f97c08159b40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ed389dbca4b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WISI INVEST AS ble etablert [år] og holder til i Brusand.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2 802 465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2 802 465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FUGLESTAD WIDAR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4363 Brusand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WISI INVEST AS</a:t>
            </a:r>
          </a:p>
        </p:txBody>
      </p:sp>
    </p:spTree>
  </p:cSld>
  <p:clrMapOvr>
    <a:masterClrMapping xmlns:a="http://schemas.openxmlformats.org/drawingml/2006/main"/>
  </p:clrMapOvr>
</p:sld>
</file>