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3a3e5697894f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b7d834572b44f9"/>
  </p:sldMasterIdLst>
  <p:sldIdLst>
    <p:sldId xmlns:r="http://schemas.openxmlformats.org/officeDocument/2006/relationships" id="256" r:id="R0662557f92c246ce"/>
    <p:sldId xmlns:r="http://schemas.openxmlformats.org/officeDocument/2006/relationships" id="257" r:id="Rbdbf731128ae4239"/>
    <p:sldId xmlns:r="http://schemas.openxmlformats.org/officeDocument/2006/relationships" id="258" r:id="R17bdb2b8fdc64703"/>
    <p:sldId xmlns:r="http://schemas.openxmlformats.org/officeDocument/2006/relationships" id="259" r:id="R763fc64df2524cd4"/>
    <p:sldId xmlns:r="http://schemas.openxmlformats.org/officeDocument/2006/relationships" id="260" r:id="Rfb0347956fff44d9"/>
    <p:sldId xmlns:r="http://schemas.openxmlformats.org/officeDocument/2006/relationships" id="261" r:id="R12548d8f683e4857"/>
    <p:sldId xmlns:r="http://schemas.openxmlformats.org/officeDocument/2006/relationships" id="262" r:id="Rbfbf9a90f71b48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b7d834572b44f9" /><Relationship Type="http://schemas.openxmlformats.org/officeDocument/2006/relationships/slide" Target="/ppt/slides/slide1.xml" Id="R0662557f92c246ce" /><Relationship Type="http://schemas.openxmlformats.org/officeDocument/2006/relationships/slide" Target="/ppt/slides/slide2.xml" Id="Rbdbf731128ae4239" /><Relationship Type="http://schemas.openxmlformats.org/officeDocument/2006/relationships/slide" Target="/ppt/slides/slide3.xml" Id="R17bdb2b8fdc64703" /><Relationship Type="http://schemas.openxmlformats.org/officeDocument/2006/relationships/slide" Target="/ppt/slides/slide4.xml" Id="R763fc64df2524cd4" /><Relationship Type="http://schemas.openxmlformats.org/officeDocument/2006/relationships/slide" Target="/ppt/slides/slide5.xml" Id="Rfb0347956fff44d9" /><Relationship Type="http://schemas.openxmlformats.org/officeDocument/2006/relationships/slide" Target="/ppt/slides/slide6.xml" Id="R12548d8f683e4857" /><Relationship Type="http://schemas.openxmlformats.org/officeDocument/2006/relationships/slide" Target="/ppt/slides/slide7.xml" Id="Rbfbf9a90f71b48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59015bb66b4f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dea17af3d4922" /><Relationship Type="http://schemas.openxmlformats.org/officeDocument/2006/relationships/theme" Target="/ppt/slideMasters/theme/theme1.xml" Id="R224222e44da04d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1dea17af3d49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73d6ccb854a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a1d5b8c604d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5708b5f4040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19ea6d9704a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c97e2b9134e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ac1f09fe44c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2db7ff14e47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GULDSETH 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GULDSETH R HOLDING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GULDSETH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Huldervegen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7056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928 615 413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