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972cbc54cc4f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305c25da964163"/>
  </p:sldMasterIdLst>
  <p:sldIdLst>
    <p:sldId xmlns:r="http://schemas.openxmlformats.org/officeDocument/2006/relationships" id="256" r:id="R9d4b8e97238144bb"/>
    <p:sldId xmlns:r="http://schemas.openxmlformats.org/officeDocument/2006/relationships" id="257" r:id="R05c387a00a4a48b4"/>
    <p:sldId xmlns:r="http://schemas.openxmlformats.org/officeDocument/2006/relationships" id="258" r:id="R5030687081e14634"/>
    <p:sldId xmlns:r="http://schemas.openxmlformats.org/officeDocument/2006/relationships" id="259" r:id="R814ae3cf84704f66"/>
    <p:sldId xmlns:r="http://schemas.openxmlformats.org/officeDocument/2006/relationships" id="260" r:id="R335a74d32d9e47a2"/>
    <p:sldId xmlns:r="http://schemas.openxmlformats.org/officeDocument/2006/relationships" id="261" r:id="R2aef73e4a5854b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305c25da964163" /><Relationship Type="http://schemas.openxmlformats.org/officeDocument/2006/relationships/slide" Target="/ppt/slides/slide1.xml" Id="R9d4b8e97238144bb" /><Relationship Type="http://schemas.openxmlformats.org/officeDocument/2006/relationships/slide" Target="/ppt/slides/slide2.xml" Id="R05c387a00a4a48b4" /><Relationship Type="http://schemas.openxmlformats.org/officeDocument/2006/relationships/slide" Target="/ppt/slides/slide3.xml" Id="R5030687081e14634" /><Relationship Type="http://schemas.openxmlformats.org/officeDocument/2006/relationships/slide" Target="/ppt/slides/slide4.xml" Id="R814ae3cf84704f66" /><Relationship Type="http://schemas.openxmlformats.org/officeDocument/2006/relationships/slide" Target="/ppt/slides/slide5.xml" Id="R335a74d32d9e47a2" /><Relationship Type="http://schemas.openxmlformats.org/officeDocument/2006/relationships/slide" Target="/ppt/slides/slide6.xml" Id="R2aef73e4a5854b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e002b55d5342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4a4863d204536" /><Relationship Type="http://schemas.openxmlformats.org/officeDocument/2006/relationships/theme" Target="/ppt/slideMasters/theme/theme1.xml" Id="Rdc371bd218684d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d4a4863d2045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b1a45f9d7c4f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be282f8bed40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4bb3137234e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365c436a04a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26c332d9042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fbf690acd446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