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04ef7bec3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bdaf97337842ac"/>
  </p:sldMasterIdLst>
  <p:sldIdLst>
    <p:sldId xmlns:r="http://schemas.openxmlformats.org/officeDocument/2006/relationships" id="256" r:id="R30327445deda47c1"/>
    <p:sldId xmlns:r="http://schemas.openxmlformats.org/officeDocument/2006/relationships" id="257" r:id="Raf4962230d1242a7"/>
    <p:sldId xmlns:r="http://schemas.openxmlformats.org/officeDocument/2006/relationships" id="258" r:id="R65db6e9c0cfa4703"/>
    <p:sldId xmlns:r="http://schemas.openxmlformats.org/officeDocument/2006/relationships" id="259" r:id="R4ac0fda88df34550"/>
    <p:sldId xmlns:r="http://schemas.openxmlformats.org/officeDocument/2006/relationships" id="260" r:id="R4896343ce928436b"/>
    <p:sldId xmlns:r="http://schemas.openxmlformats.org/officeDocument/2006/relationships" id="261" r:id="Ra2a27d58aa6642e6"/>
    <p:sldId xmlns:r="http://schemas.openxmlformats.org/officeDocument/2006/relationships" id="262" r:id="Rf61ff0ca00a5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daf97337842ac" /><Relationship Type="http://schemas.openxmlformats.org/officeDocument/2006/relationships/slide" Target="/ppt/slides/slide1.xml" Id="R30327445deda47c1" /><Relationship Type="http://schemas.openxmlformats.org/officeDocument/2006/relationships/slide" Target="/ppt/slides/slide2.xml" Id="Raf4962230d1242a7" /><Relationship Type="http://schemas.openxmlformats.org/officeDocument/2006/relationships/slide" Target="/ppt/slides/slide3.xml" Id="R65db6e9c0cfa4703" /><Relationship Type="http://schemas.openxmlformats.org/officeDocument/2006/relationships/slide" Target="/ppt/slides/slide4.xml" Id="R4ac0fda88df34550" /><Relationship Type="http://schemas.openxmlformats.org/officeDocument/2006/relationships/slide" Target="/ppt/slides/slide5.xml" Id="R4896343ce928436b" /><Relationship Type="http://schemas.openxmlformats.org/officeDocument/2006/relationships/slide" Target="/ppt/slides/slide6.xml" Id="Ra2a27d58aa6642e6" /><Relationship Type="http://schemas.openxmlformats.org/officeDocument/2006/relationships/slide" Target="/ppt/slides/slide7.xml" Id="Rf61ff0ca00a5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cddc0b6024b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e3f29544047e0" /><Relationship Type="http://schemas.openxmlformats.org/officeDocument/2006/relationships/theme" Target="/ppt/slideMasters/theme/theme1.xml" Id="R68fe1bb512d7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9e3f295440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6f69736294f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a31356d7d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77fe4929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57215a56247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5fe0d290145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8590048c1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15070b6e444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