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a64c3d8a0149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b3afca2b34863"/>
  </p:sldMasterIdLst>
  <p:sldIdLst>
    <p:sldId xmlns:r="http://schemas.openxmlformats.org/officeDocument/2006/relationships" id="256" r:id="R4150380478244380"/>
    <p:sldId xmlns:r="http://schemas.openxmlformats.org/officeDocument/2006/relationships" id="257" r:id="R5bcbf435d06447b0"/>
    <p:sldId xmlns:r="http://schemas.openxmlformats.org/officeDocument/2006/relationships" id="258" r:id="R1d390d080b6e4fc8"/>
    <p:sldId xmlns:r="http://schemas.openxmlformats.org/officeDocument/2006/relationships" id="259" r:id="R3b6b0797ede44f0e"/>
    <p:sldId xmlns:r="http://schemas.openxmlformats.org/officeDocument/2006/relationships" id="260" r:id="R55427cb801814ca2"/>
    <p:sldId xmlns:r="http://schemas.openxmlformats.org/officeDocument/2006/relationships" id="261" r:id="R50ad9be986bc4190"/>
    <p:sldId xmlns:r="http://schemas.openxmlformats.org/officeDocument/2006/relationships" id="262" r:id="Re094239debbe4b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b3afca2b34863" /><Relationship Type="http://schemas.openxmlformats.org/officeDocument/2006/relationships/slide" Target="/ppt/slides/slide1.xml" Id="R4150380478244380" /><Relationship Type="http://schemas.openxmlformats.org/officeDocument/2006/relationships/slide" Target="/ppt/slides/slide2.xml" Id="R5bcbf435d06447b0" /><Relationship Type="http://schemas.openxmlformats.org/officeDocument/2006/relationships/slide" Target="/ppt/slides/slide3.xml" Id="R1d390d080b6e4fc8" /><Relationship Type="http://schemas.openxmlformats.org/officeDocument/2006/relationships/slide" Target="/ppt/slides/slide4.xml" Id="R3b6b0797ede44f0e" /><Relationship Type="http://schemas.openxmlformats.org/officeDocument/2006/relationships/slide" Target="/ppt/slides/slide5.xml" Id="R55427cb801814ca2" /><Relationship Type="http://schemas.openxmlformats.org/officeDocument/2006/relationships/slide" Target="/ppt/slides/slide6.xml" Id="R50ad9be986bc4190" /><Relationship Type="http://schemas.openxmlformats.org/officeDocument/2006/relationships/slide" Target="/ppt/slides/slide7.xml" Id="Re094239debbe4b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efd29fbab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fc19d949847f1" /><Relationship Type="http://schemas.openxmlformats.org/officeDocument/2006/relationships/theme" Target="/ppt/slideMasters/theme/theme1.xml" Id="R40c8f76607b2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fc19d9498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1142fbdfb45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278a4ba56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47d81607c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f6942db82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8d0a99a8f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48189d1a445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15b435edf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MINO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MINO INVESTERING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JOHN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Rognekroken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