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bfe7be920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87b980150410b"/>
  </p:sldMasterIdLst>
  <p:sldIdLst>
    <p:sldId xmlns:r="http://schemas.openxmlformats.org/officeDocument/2006/relationships" id="256" r:id="R53f9f6b2af904456"/>
    <p:sldId xmlns:r="http://schemas.openxmlformats.org/officeDocument/2006/relationships" id="257" r:id="Rf99b1f45d1614fb5"/>
    <p:sldId xmlns:r="http://schemas.openxmlformats.org/officeDocument/2006/relationships" id="258" r:id="Rdde225a3eefb43ac"/>
    <p:sldId xmlns:r="http://schemas.openxmlformats.org/officeDocument/2006/relationships" id="259" r:id="R5a34b58526aa4bcf"/>
    <p:sldId xmlns:r="http://schemas.openxmlformats.org/officeDocument/2006/relationships" id="260" r:id="R8cb5e55b34834140"/>
    <p:sldId xmlns:r="http://schemas.openxmlformats.org/officeDocument/2006/relationships" id="261" r:id="Re33adf8b091a417e"/>
    <p:sldId xmlns:r="http://schemas.openxmlformats.org/officeDocument/2006/relationships" id="262" r:id="Rab78581c5f6249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87b980150410b" /><Relationship Type="http://schemas.openxmlformats.org/officeDocument/2006/relationships/slide" Target="/ppt/slides/slide1.xml" Id="R53f9f6b2af904456" /><Relationship Type="http://schemas.openxmlformats.org/officeDocument/2006/relationships/slide" Target="/ppt/slides/slide2.xml" Id="Rf99b1f45d1614fb5" /><Relationship Type="http://schemas.openxmlformats.org/officeDocument/2006/relationships/slide" Target="/ppt/slides/slide3.xml" Id="Rdde225a3eefb43ac" /><Relationship Type="http://schemas.openxmlformats.org/officeDocument/2006/relationships/slide" Target="/ppt/slides/slide4.xml" Id="R5a34b58526aa4bcf" /><Relationship Type="http://schemas.openxmlformats.org/officeDocument/2006/relationships/slide" Target="/ppt/slides/slide5.xml" Id="R8cb5e55b34834140" /><Relationship Type="http://schemas.openxmlformats.org/officeDocument/2006/relationships/slide" Target="/ppt/slides/slide6.xml" Id="Re33adf8b091a417e" /><Relationship Type="http://schemas.openxmlformats.org/officeDocument/2006/relationships/slide" Target="/ppt/slides/slide7.xml" Id="Rab78581c5f6249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c1d3cacc7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5f2ecd014d4b" /><Relationship Type="http://schemas.openxmlformats.org/officeDocument/2006/relationships/theme" Target="/ppt/slideMasters/theme/theme1.xml" Id="Rcc887ffadabb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f5f2ecd014d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50251ee1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7822f3773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7b19b549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23698c42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50321793c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f90a5fa7c4e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a38ff5acf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DALLAND VENTURE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VENTURE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JOSTEIN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